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9" r:id="rId3"/>
    <p:sldId id="280" r:id="rId4"/>
    <p:sldId id="261" r:id="rId5"/>
    <p:sldId id="264"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4" r:id="rId19"/>
    <p:sldId id="295" r:id="rId20"/>
    <p:sldId id="296" r:id="rId21"/>
    <p:sldId id="297" r:id="rId22"/>
    <p:sldId id="298" r:id="rId23"/>
    <p:sldId id="299" r:id="rId24"/>
    <p:sldId id="300" r:id="rId25"/>
    <p:sldId id="301" r:id="rId26"/>
    <p:sldId id="302" r:id="rId27"/>
    <p:sldId id="303" r:id="rId28"/>
    <p:sldId id="304" r:id="rId29"/>
    <p:sldId id="308" r:id="rId30"/>
    <p:sldId id="306" r:id="rId31"/>
    <p:sldId id="307" r:id="rId32"/>
    <p:sldId id="309" r:id="rId33"/>
    <p:sldId id="310" r:id="rId34"/>
    <p:sldId id="311" r:id="rId35"/>
    <p:sldId id="312" r:id="rId36"/>
    <p:sldId id="313" r:id="rId37"/>
    <p:sldId id="314" r:id="rId38"/>
    <p:sldId id="315" r:id="rId39"/>
    <p:sldId id="316" r:id="rId40"/>
    <p:sldId id="317" r:id="rId41"/>
    <p:sldId id="318" r:id="rId42"/>
    <p:sldId id="319" r:id="rId43"/>
    <p:sldId id="321" r:id="rId44"/>
    <p:sldId id="322" r:id="rId45"/>
    <p:sldId id="323" r:id="rId46"/>
    <p:sldId id="324" r:id="rId47"/>
    <p:sldId id="325" r:id="rId4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C63A"/>
    <a:srgbClr val="F2F2F2"/>
    <a:srgbClr val="92D050"/>
    <a:srgbClr val="70D32D"/>
    <a:srgbClr val="33CC33"/>
    <a:srgbClr val="1FBF27"/>
    <a:srgbClr val="2AF63D"/>
    <a:srgbClr val="C600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89425" autoAdjust="0"/>
  </p:normalViewPr>
  <p:slideViewPr>
    <p:cSldViewPr>
      <p:cViewPr>
        <p:scale>
          <a:sx n="81" d="100"/>
          <a:sy n="81" d="100"/>
        </p:scale>
        <p:origin x="-978"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DEE0A-F2F3-43EA-B4D2-63EE6BAB6F04}" type="doc">
      <dgm:prSet loTypeId="urn:microsoft.com/office/officeart/2005/8/layout/process4" loCatId="process" qsTypeId="urn:microsoft.com/office/officeart/2005/8/quickstyle/simple2" qsCatId="simple" csTypeId="urn:microsoft.com/office/officeart/2005/8/colors/accent3_2" csCatId="accent3" phldr="1"/>
      <dgm:spPr/>
    </dgm:pt>
    <dgm:pt modelId="{61E69762-C859-47F4-9C2C-4639ED79B9E8}">
      <dgm:prSet phldrT="[文本]"/>
      <dgm:spPr>
        <a:solidFill>
          <a:srgbClr val="4EC63A"/>
        </a:solidFill>
      </dgm:spPr>
      <dgm:t>
        <a:bodyPr/>
        <a:lstStyle/>
        <a:p>
          <a:r>
            <a:rPr lang="zh-CN" b="1" dirty="0" smtClean="0"/>
            <a:t>萌芽阶段（</a:t>
          </a:r>
          <a:r>
            <a:rPr lang="en-US" b="1" dirty="0" smtClean="0"/>
            <a:t>1919</a:t>
          </a:r>
          <a:r>
            <a:rPr lang="zh-CN" b="1" dirty="0" smtClean="0"/>
            <a:t>年</a:t>
          </a:r>
          <a:r>
            <a:rPr lang="en-US" b="1" dirty="0" smtClean="0"/>
            <a:t>-1976</a:t>
          </a:r>
          <a:r>
            <a:rPr lang="zh-CN" b="1" dirty="0" smtClean="0"/>
            <a:t>年）</a:t>
          </a:r>
          <a:endParaRPr lang="zh-CN" altLang="en-US" b="1" dirty="0"/>
        </a:p>
      </dgm:t>
    </dgm:pt>
    <dgm:pt modelId="{0B2CF63B-ED45-4A99-84F1-10FF7B34676C}" type="parTrans" cxnId="{E8EDCF0F-8D9B-4AD0-961C-FEA84D74C07C}">
      <dgm:prSet/>
      <dgm:spPr/>
      <dgm:t>
        <a:bodyPr/>
        <a:lstStyle/>
        <a:p>
          <a:endParaRPr lang="zh-CN" altLang="en-US"/>
        </a:p>
      </dgm:t>
    </dgm:pt>
    <dgm:pt modelId="{E383F4B3-6F75-4338-A245-A14F9DDA2BF9}" type="sibTrans" cxnId="{E8EDCF0F-8D9B-4AD0-961C-FEA84D74C07C}">
      <dgm:prSet/>
      <dgm:spPr>
        <a:solidFill>
          <a:srgbClr val="F2F2F2">
            <a:alpha val="90000"/>
          </a:srgbClr>
        </a:solidFill>
      </dgm:spPr>
      <dgm:t>
        <a:bodyPr/>
        <a:lstStyle/>
        <a:p>
          <a:endParaRPr lang="zh-CN" altLang="en-US"/>
        </a:p>
      </dgm:t>
    </dgm:pt>
    <dgm:pt modelId="{CA909EB8-3E5D-4EEE-88A0-922E9758930F}">
      <dgm:prSet phldrT="[文本]"/>
      <dgm:spPr>
        <a:solidFill>
          <a:srgbClr val="4EC63A"/>
        </a:solidFill>
      </dgm:spPr>
      <dgm:t>
        <a:bodyPr/>
        <a:lstStyle/>
        <a:p>
          <a:r>
            <a:rPr lang="zh-CN" b="1" dirty="0" smtClean="0"/>
            <a:t>逐步兴起阶段（</a:t>
          </a:r>
          <a:r>
            <a:rPr lang="en-US" b="1" dirty="0" smtClean="0"/>
            <a:t>1977</a:t>
          </a:r>
          <a:r>
            <a:rPr lang="zh-CN" b="1" dirty="0" smtClean="0"/>
            <a:t>年</a:t>
          </a:r>
          <a:r>
            <a:rPr lang="en-US" b="1" dirty="0" smtClean="0"/>
            <a:t>-1982</a:t>
          </a:r>
          <a:r>
            <a:rPr lang="zh-CN" b="1" dirty="0" smtClean="0"/>
            <a:t>年）</a:t>
          </a:r>
          <a:endParaRPr lang="zh-CN" altLang="en-US" b="1" dirty="0"/>
        </a:p>
      </dgm:t>
    </dgm:pt>
    <dgm:pt modelId="{F0F7FBD5-1365-46EB-AE34-CCB13060C2E7}" type="parTrans" cxnId="{3D430720-B32B-407B-AE3F-E34837522362}">
      <dgm:prSet/>
      <dgm:spPr/>
      <dgm:t>
        <a:bodyPr/>
        <a:lstStyle/>
        <a:p>
          <a:endParaRPr lang="zh-CN" altLang="en-US"/>
        </a:p>
      </dgm:t>
    </dgm:pt>
    <dgm:pt modelId="{6C2F1638-70F2-483F-9524-AA55B6BAE625}" type="sibTrans" cxnId="{3D430720-B32B-407B-AE3F-E34837522362}">
      <dgm:prSet/>
      <dgm:spPr/>
      <dgm:t>
        <a:bodyPr/>
        <a:lstStyle/>
        <a:p>
          <a:endParaRPr lang="zh-CN" altLang="en-US"/>
        </a:p>
      </dgm:t>
    </dgm:pt>
    <dgm:pt modelId="{3B9C9AC7-A6CC-462B-AC39-49B6B47D0557}">
      <dgm:prSet phldrT="[文本]"/>
      <dgm:spPr>
        <a:solidFill>
          <a:srgbClr val="4EC63A"/>
        </a:solidFill>
      </dgm:spPr>
      <dgm:t>
        <a:bodyPr/>
        <a:lstStyle/>
        <a:p>
          <a:r>
            <a:rPr lang="zh-CN" b="1" dirty="0" smtClean="0"/>
            <a:t>走向规范阶段（</a:t>
          </a:r>
          <a:r>
            <a:rPr lang="en-US" b="1" dirty="0" smtClean="0"/>
            <a:t>1983</a:t>
          </a:r>
          <a:r>
            <a:rPr lang="zh-CN" b="1" dirty="0" smtClean="0"/>
            <a:t>年</a:t>
          </a:r>
          <a:r>
            <a:rPr lang="en-US" b="1" dirty="0" smtClean="0"/>
            <a:t>-1988</a:t>
          </a:r>
          <a:r>
            <a:rPr lang="zh-CN" b="1" dirty="0" smtClean="0"/>
            <a:t>年）</a:t>
          </a:r>
          <a:endParaRPr lang="en-US" altLang="zh-CN" b="1" dirty="0" smtClean="0"/>
        </a:p>
      </dgm:t>
    </dgm:pt>
    <dgm:pt modelId="{ED2ACCB6-A48F-4110-BDD0-0A066D37AD79}" type="parTrans" cxnId="{E40BD695-11A7-4252-9ECB-9366C3C14E9F}">
      <dgm:prSet/>
      <dgm:spPr/>
      <dgm:t>
        <a:bodyPr/>
        <a:lstStyle/>
        <a:p>
          <a:endParaRPr lang="zh-CN" altLang="en-US"/>
        </a:p>
      </dgm:t>
    </dgm:pt>
    <dgm:pt modelId="{172DCC25-B6D0-4E97-9BA1-FFB7207E4084}" type="sibTrans" cxnId="{E40BD695-11A7-4252-9ECB-9366C3C14E9F}">
      <dgm:prSet/>
      <dgm:spPr/>
      <dgm:t>
        <a:bodyPr/>
        <a:lstStyle/>
        <a:p>
          <a:endParaRPr lang="zh-CN" altLang="en-US"/>
        </a:p>
      </dgm:t>
    </dgm:pt>
    <dgm:pt modelId="{63901A4F-738F-48C3-A9CF-3819FA5E1C20}">
      <dgm:prSet phldrT="[文本]"/>
      <dgm:spPr>
        <a:solidFill>
          <a:srgbClr val="4EC63A"/>
        </a:solidFill>
      </dgm:spPr>
      <dgm:t>
        <a:bodyPr/>
        <a:lstStyle/>
        <a:p>
          <a:r>
            <a:rPr lang="zh-CN" b="1" dirty="0" smtClean="0"/>
            <a:t>蓬勃发展阶段（</a:t>
          </a:r>
          <a:r>
            <a:rPr lang="en-US" b="1" dirty="0" smtClean="0"/>
            <a:t>1989</a:t>
          </a:r>
          <a:r>
            <a:rPr lang="zh-CN" b="1" dirty="0" smtClean="0"/>
            <a:t>年</a:t>
          </a:r>
          <a:r>
            <a:rPr lang="en-US" b="1" dirty="0" smtClean="0"/>
            <a:t>-1998</a:t>
          </a:r>
          <a:r>
            <a:rPr lang="zh-CN" b="1" dirty="0" smtClean="0"/>
            <a:t>年）</a:t>
          </a:r>
          <a:endParaRPr lang="en-US" altLang="zh-CN" b="1" dirty="0" smtClean="0"/>
        </a:p>
      </dgm:t>
    </dgm:pt>
    <dgm:pt modelId="{8D567292-FC81-45F8-B936-A47F154852AC}" type="parTrans" cxnId="{F8B930C9-9066-478E-9B99-77C877C3D1D0}">
      <dgm:prSet/>
      <dgm:spPr/>
      <dgm:t>
        <a:bodyPr/>
        <a:lstStyle/>
        <a:p>
          <a:endParaRPr lang="zh-CN" altLang="en-US"/>
        </a:p>
      </dgm:t>
    </dgm:pt>
    <dgm:pt modelId="{3C86CF3C-7B7D-4F3B-BC68-F25286106AE0}" type="sibTrans" cxnId="{F8B930C9-9066-478E-9B99-77C877C3D1D0}">
      <dgm:prSet/>
      <dgm:spPr/>
      <dgm:t>
        <a:bodyPr/>
        <a:lstStyle/>
        <a:p>
          <a:endParaRPr lang="zh-CN" altLang="en-US"/>
        </a:p>
      </dgm:t>
    </dgm:pt>
    <dgm:pt modelId="{D71FD55D-508F-41A8-87DB-670074156F65}">
      <dgm:prSet phldrT="[文本]"/>
      <dgm:spPr>
        <a:solidFill>
          <a:srgbClr val="4EC63A"/>
        </a:solidFill>
      </dgm:spPr>
      <dgm:t>
        <a:bodyPr/>
        <a:lstStyle/>
        <a:p>
          <a:r>
            <a:rPr lang="zh-CN" b="1" dirty="0" smtClean="0"/>
            <a:t>深化完善阶段（</a:t>
          </a:r>
          <a:r>
            <a:rPr lang="en-US" b="1" dirty="0" smtClean="0"/>
            <a:t>1999</a:t>
          </a:r>
          <a:r>
            <a:rPr lang="zh-CN" b="1" dirty="0" smtClean="0"/>
            <a:t>年以来）</a:t>
          </a:r>
          <a:endParaRPr lang="en-US" altLang="zh-CN" b="1" dirty="0" smtClean="0"/>
        </a:p>
      </dgm:t>
    </dgm:pt>
    <dgm:pt modelId="{E8E957B1-AC54-4A32-AEC6-95418DA9C8DF}" type="parTrans" cxnId="{73537183-3FC3-4613-9B29-98F39F47E185}">
      <dgm:prSet/>
      <dgm:spPr/>
      <dgm:t>
        <a:bodyPr/>
        <a:lstStyle/>
        <a:p>
          <a:endParaRPr lang="zh-CN" altLang="en-US"/>
        </a:p>
      </dgm:t>
    </dgm:pt>
    <dgm:pt modelId="{3D41D6A6-174A-4877-A5D8-C5A9366713C8}" type="sibTrans" cxnId="{73537183-3FC3-4613-9B29-98F39F47E185}">
      <dgm:prSet/>
      <dgm:spPr/>
      <dgm:t>
        <a:bodyPr/>
        <a:lstStyle/>
        <a:p>
          <a:endParaRPr lang="zh-CN" altLang="en-US"/>
        </a:p>
      </dgm:t>
    </dgm:pt>
    <dgm:pt modelId="{8FBE7647-54D7-4F86-A6A4-C9E100C2F759}" type="pres">
      <dgm:prSet presAssocID="{77FDEE0A-F2F3-43EA-B4D2-63EE6BAB6F04}" presName="Name0" presStyleCnt="0">
        <dgm:presLayoutVars>
          <dgm:dir/>
          <dgm:animLvl val="lvl"/>
          <dgm:resizeHandles val="exact"/>
        </dgm:presLayoutVars>
      </dgm:prSet>
      <dgm:spPr/>
    </dgm:pt>
    <dgm:pt modelId="{AA9E3D48-AC63-4821-B1F6-5441957AEC68}" type="pres">
      <dgm:prSet presAssocID="{D71FD55D-508F-41A8-87DB-670074156F65}" presName="boxAndChildren" presStyleCnt="0"/>
      <dgm:spPr/>
    </dgm:pt>
    <dgm:pt modelId="{259EE913-F6E4-4084-B63A-BC4809C44907}" type="pres">
      <dgm:prSet presAssocID="{D71FD55D-508F-41A8-87DB-670074156F65}" presName="parentTextBox" presStyleLbl="node1" presStyleIdx="0" presStyleCnt="5"/>
      <dgm:spPr/>
      <dgm:t>
        <a:bodyPr/>
        <a:lstStyle/>
        <a:p>
          <a:endParaRPr lang="zh-CN" altLang="en-US"/>
        </a:p>
      </dgm:t>
    </dgm:pt>
    <dgm:pt modelId="{387AC589-239A-4B97-B2B0-3CAA8C8AD35E}" type="pres">
      <dgm:prSet presAssocID="{3C86CF3C-7B7D-4F3B-BC68-F25286106AE0}" presName="sp" presStyleCnt="0"/>
      <dgm:spPr/>
    </dgm:pt>
    <dgm:pt modelId="{46BBBF20-1D6C-4B21-8D94-9F0A2F8A7D02}" type="pres">
      <dgm:prSet presAssocID="{63901A4F-738F-48C3-A9CF-3819FA5E1C20}" presName="arrowAndChildren" presStyleCnt="0"/>
      <dgm:spPr/>
    </dgm:pt>
    <dgm:pt modelId="{BE99B971-1EA1-4C3A-B715-DE3DB8AF88B1}" type="pres">
      <dgm:prSet presAssocID="{63901A4F-738F-48C3-A9CF-3819FA5E1C20}" presName="parentTextArrow" presStyleLbl="node1" presStyleIdx="1" presStyleCnt="5"/>
      <dgm:spPr/>
      <dgm:t>
        <a:bodyPr/>
        <a:lstStyle/>
        <a:p>
          <a:endParaRPr lang="zh-CN" altLang="en-US"/>
        </a:p>
      </dgm:t>
    </dgm:pt>
    <dgm:pt modelId="{4DB2719A-DDE7-4D8B-89F0-4763834E6B3E}" type="pres">
      <dgm:prSet presAssocID="{172DCC25-B6D0-4E97-9BA1-FFB7207E4084}" presName="sp" presStyleCnt="0"/>
      <dgm:spPr/>
    </dgm:pt>
    <dgm:pt modelId="{5A9153FB-6BE9-425D-A997-AFCD88C1B42D}" type="pres">
      <dgm:prSet presAssocID="{3B9C9AC7-A6CC-462B-AC39-49B6B47D0557}" presName="arrowAndChildren" presStyleCnt="0"/>
      <dgm:spPr/>
    </dgm:pt>
    <dgm:pt modelId="{B39BC2AF-9C69-45F6-87A0-E0BD77A68D51}" type="pres">
      <dgm:prSet presAssocID="{3B9C9AC7-A6CC-462B-AC39-49B6B47D0557}" presName="parentTextArrow" presStyleLbl="node1" presStyleIdx="2" presStyleCnt="5"/>
      <dgm:spPr/>
      <dgm:t>
        <a:bodyPr/>
        <a:lstStyle/>
        <a:p>
          <a:endParaRPr lang="zh-CN" altLang="en-US"/>
        </a:p>
      </dgm:t>
    </dgm:pt>
    <dgm:pt modelId="{853A7810-E063-41B9-A55D-E8764F7C443E}" type="pres">
      <dgm:prSet presAssocID="{6C2F1638-70F2-483F-9524-AA55B6BAE625}" presName="sp" presStyleCnt="0"/>
      <dgm:spPr/>
    </dgm:pt>
    <dgm:pt modelId="{CA386352-8965-491B-933B-190B022D0963}" type="pres">
      <dgm:prSet presAssocID="{CA909EB8-3E5D-4EEE-88A0-922E9758930F}" presName="arrowAndChildren" presStyleCnt="0"/>
      <dgm:spPr/>
    </dgm:pt>
    <dgm:pt modelId="{0AF15867-0E7C-49FE-A514-2E54109587D6}" type="pres">
      <dgm:prSet presAssocID="{CA909EB8-3E5D-4EEE-88A0-922E9758930F}" presName="parentTextArrow" presStyleLbl="node1" presStyleIdx="3" presStyleCnt="5"/>
      <dgm:spPr/>
      <dgm:t>
        <a:bodyPr/>
        <a:lstStyle/>
        <a:p>
          <a:endParaRPr lang="zh-CN" altLang="en-US"/>
        </a:p>
      </dgm:t>
    </dgm:pt>
    <dgm:pt modelId="{C5AC2570-100F-411E-B1A1-9AEFC9FF2028}" type="pres">
      <dgm:prSet presAssocID="{E383F4B3-6F75-4338-A245-A14F9DDA2BF9}" presName="sp" presStyleCnt="0"/>
      <dgm:spPr/>
    </dgm:pt>
    <dgm:pt modelId="{4A86E8F0-4C17-4C23-A526-F7EE293EADCE}" type="pres">
      <dgm:prSet presAssocID="{61E69762-C859-47F4-9C2C-4639ED79B9E8}" presName="arrowAndChildren" presStyleCnt="0"/>
      <dgm:spPr/>
    </dgm:pt>
    <dgm:pt modelId="{3236D5B1-2FB1-443E-B626-53890E09E974}" type="pres">
      <dgm:prSet presAssocID="{61E69762-C859-47F4-9C2C-4639ED79B9E8}" presName="parentTextArrow" presStyleLbl="node1" presStyleIdx="4" presStyleCnt="5" custLinFactNeighborX="-2564" custLinFactNeighborY="2348"/>
      <dgm:spPr/>
      <dgm:t>
        <a:bodyPr/>
        <a:lstStyle/>
        <a:p>
          <a:endParaRPr lang="zh-CN" altLang="en-US"/>
        </a:p>
      </dgm:t>
    </dgm:pt>
  </dgm:ptLst>
  <dgm:cxnLst>
    <dgm:cxn modelId="{E9937BFB-2B23-407A-ABED-47509833D234}" type="presOf" srcId="{77FDEE0A-F2F3-43EA-B4D2-63EE6BAB6F04}" destId="{8FBE7647-54D7-4F86-A6A4-C9E100C2F759}" srcOrd="0" destOrd="0" presId="urn:microsoft.com/office/officeart/2005/8/layout/process4"/>
    <dgm:cxn modelId="{137B488F-519F-4D4E-96EC-16ACC388A0B9}" type="presOf" srcId="{D71FD55D-508F-41A8-87DB-670074156F65}" destId="{259EE913-F6E4-4084-B63A-BC4809C44907}" srcOrd="0" destOrd="0" presId="urn:microsoft.com/office/officeart/2005/8/layout/process4"/>
    <dgm:cxn modelId="{3D430720-B32B-407B-AE3F-E34837522362}" srcId="{77FDEE0A-F2F3-43EA-B4D2-63EE6BAB6F04}" destId="{CA909EB8-3E5D-4EEE-88A0-922E9758930F}" srcOrd="1" destOrd="0" parTransId="{F0F7FBD5-1365-46EB-AE34-CCB13060C2E7}" sibTransId="{6C2F1638-70F2-483F-9524-AA55B6BAE625}"/>
    <dgm:cxn modelId="{90A0E56A-86C8-4F3F-A551-0D346461B8B0}" type="presOf" srcId="{CA909EB8-3E5D-4EEE-88A0-922E9758930F}" destId="{0AF15867-0E7C-49FE-A514-2E54109587D6}" srcOrd="0" destOrd="0" presId="urn:microsoft.com/office/officeart/2005/8/layout/process4"/>
    <dgm:cxn modelId="{F3114564-ABF5-49C5-A14E-BD652C71F968}" type="presOf" srcId="{61E69762-C859-47F4-9C2C-4639ED79B9E8}" destId="{3236D5B1-2FB1-443E-B626-53890E09E974}" srcOrd="0" destOrd="0" presId="urn:microsoft.com/office/officeart/2005/8/layout/process4"/>
    <dgm:cxn modelId="{E40BD695-11A7-4252-9ECB-9366C3C14E9F}" srcId="{77FDEE0A-F2F3-43EA-B4D2-63EE6BAB6F04}" destId="{3B9C9AC7-A6CC-462B-AC39-49B6B47D0557}" srcOrd="2" destOrd="0" parTransId="{ED2ACCB6-A48F-4110-BDD0-0A066D37AD79}" sibTransId="{172DCC25-B6D0-4E97-9BA1-FFB7207E4084}"/>
    <dgm:cxn modelId="{F8B930C9-9066-478E-9B99-77C877C3D1D0}" srcId="{77FDEE0A-F2F3-43EA-B4D2-63EE6BAB6F04}" destId="{63901A4F-738F-48C3-A9CF-3819FA5E1C20}" srcOrd="3" destOrd="0" parTransId="{8D567292-FC81-45F8-B936-A47F154852AC}" sibTransId="{3C86CF3C-7B7D-4F3B-BC68-F25286106AE0}"/>
    <dgm:cxn modelId="{73D800A3-11EA-41AB-B08B-C2EC2970A489}" type="presOf" srcId="{63901A4F-738F-48C3-A9CF-3819FA5E1C20}" destId="{BE99B971-1EA1-4C3A-B715-DE3DB8AF88B1}" srcOrd="0" destOrd="0" presId="urn:microsoft.com/office/officeart/2005/8/layout/process4"/>
    <dgm:cxn modelId="{E8EDCF0F-8D9B-4AD0-961C-FEA84D74C07C}" srcId="{77FDEE0A-F2F3-43EA-B4D2-63EE6BAB6F04}" destId="{61E69762-C859-47F4-9C2C-4639ED79B9E8}" srcOrd="0" destOrd="0" parTransId="{0B2CF63B-ED45-4A99-84F1-10FF7B34676C}" sibTransId="{E383F4B3-6F75-4338-A245-A14F9DDA2BF9}"/>
    <dgm:cxn modelId="{73537183-3FC3-4613-9B29-98F39F47E185}" srcId="{77FDEE0A-F2F3-43EA-B4D2-63EE6BAB6F04}" destId="{D71FD55D-508F-41A8-87DB-670074156F65}" srcOrd="4" destOrd="0" parTransId="{E8E957B1-AC54-4A32-AEC6-95418DA9C8DF}" sibTransId="{3D41D6A6-174A-4877-A5D8-C5A9366713C8}"/>
    <dgm:cxn modelId="{74FC0F8F-B2F5-4850-9DBE-1D0EF561B879}" type="presOf" srcId="{3B9C9AC7-A6CC-462B-AC39-49B6B47D0557}" destId="{B39BC2AF-9C69-45F6-87A0-E0BD77A68D51}" srcOrd="0" destOrd="0" presId="urn:microsoft.com/office/officeart/2005/8/layout/process4"/>
    <dgm:cxn modelId="{237C8FFE-F90E-4ED5-A7AF-13203FA1C9D0}" type="presParOf" srcId="{8FBE7647-54D7-4F86-A6A4-C9E100C2F759}" destId="{AA9E3D48-AC63-4821-B1F6-5441957AEC68}" srcOrd="0" destOrd="0" presId="urn:microsoft.com/office/officeart/2005/8/layout/process4"/>
    <dgm:cxn modelId="{70B60ACC-606A-45CB-8C09-26C7795D0850}" type="presParOf" srcId="{AA9E3D48-AC63-4821-B1F6-5441957AEC68}" destId="{259EE913-F6E4-4084-B63A-BC4809C44907}" srcOrd="0" destOrd="0" presId="urn:microsoft.com/office/officeart/2005/8/layout/process4"/>
    <dgm:cxn modelId="{0DA48359-9502-481E-8F89-10B60C4DF0CF}" type="presParOf" srcId="{8FBE7647-54D7-4F86-A6A4-C9E100C2F759}" destId="{387AC589-239A-4B97-B2B0-3CAA8C8AD35E}" srcOrd="1" destOrd="0" presId="urn:microsoft.com/office/officeart/2005/8/layout/process4"/>
    <dgm:cxn modelId="{31B80860-9618-4363-B539-42DC486EEB26}" type="presParOf" srcId="{8FBE7647-54D7-4F86-A6A4-C9E100C2F759}" destId="{46BBBF20-1D6C-4B21-8D94-9F0A2F8A7D02}" srcOrd="2" destOrd="0" presId="urn:microsoft.com/office/officeart/2005/8/layout/process4"/>
    <dgm:cxn modelId="{DD8F4B75-61A7-4F99-83D1-48D80B53ACAF}" type="presParOf" srcId="{46BBBF20-1D6C-4B21-8D94-9F0A2F8A7D02}" destId="{BE99B971-1EA1-4C3A-B715-DE3DB8AF88B1}" srcOrd="0" destOrd="0" presId="urn:microsoft.com/office/officeart/2005/8/layout/process4"/>
    <dgm:cxn modelId="{B9ADE769-4FAA-4B71-AD0C-B7E084C151DF}" type="presParOf" srcId="{8FBE7647-54D7-4F86-A6A4-C9E100C2F759}" destId="{4DB2719A-DDE7-4D8B-89F0-4763834E6B3E}" srcOrd="3" destOrd="0" presId="urn:microsoft.com/office/officeart/2005/8/layout/process4"/>
    <dgm:cxn modelId="{F09AE8DE-66EE-4C00-9190-85B4C55E1F31}" type="presParOf" srcId="{8FBE7647-54D7-4F86-A6A4-C9E100C2F759}" destId="{5A9153FB-6BE9-425D-A997-AFCD88C1B42D}" srcOrd="4" destOrd="0" presId="urn:microsoft.com/office/officeart/2005/8/layout/process4"/>
    <dgm:cxn modelId="{DBF9FBE2-C23D-4A33-B20B-1A35F245194E}" type="presParOf" srcId="{5A9153FB-6BE9-425D-A997-AFCD88C1B42D}" destId="{B39BC2AF-9C69-45F6-87A0-E0BD77A68D51}" srcOrd="0" destOrd="0" presId="urn:microsoft.com/office/officeart/2005/8/layout/process4"/>
    <dgm:cxn modelId="{D0443872-23C0-4DA4-9F3D-9AA42674A4BA}" type="presParOf" srcId="{8FBE7647-54D7-4F86-A6A4-C9E100C2F759}" destId="{853A7810-E063-41B9-A55D-E8764F7C443E}" srcOrd="5" destOrd="0" presId="urn:microsoft.com/office/officeart/2005/8/layout/process4"/>
    <dgm:cxn modelId="{C4E9A63C-07AA-4D1D-85BC-A5DEE902A6E6}" type="presParOf" srcId="{8FBE7647-54D7-4F86-A6A4-C9E100C2F759}" destId="{CA386352-8965-491B-933B-190B022D0963}" srcOrd="6" destOrd="0" presId="urn:microsoft.com/office/officeart/2005/8/layout/process4"/>
    <dgm:cxn modelId="{75703A83-3C8E-4FC1-862E-982571032BB4}" type="presParOf" srcId="{CA386352-8965-491B-933B-190B022D0963}" destId="{0AF15867-0E7C-49FE-A514-2E54109587D6}" srcOrd="0" destOrd="0" presId="urn:microsoft.com/office/officeart/2005/8/layout/process4"/>
    <dgm:cxn modelId="{21439CAA-C868-462B-9645-059772AA937B}" type="presParOf" srcId="{8FBE7647-54D7-4F86-A6A4-C9E100C2F759}" destId="{C5AC2570-100F-411E-B1A1-9AEFC9FF2028}" srcOrd="7" destOrd="0" presId="urn:microsoft.com/office/officeart/2005/8/layout/process4"/>
    <dgm:cxn modelId="{AA26A5CE-16C5-4223-BFE9-416D22FF6944}" type="presParOf" srcId="{8FBE7647-54D7-4F86-A6A4-C9E100C2F759}" destId="{4A86E8F0-4C17-4C23-A526-F7EE293EADCE}" srcOrd="8" destOrd="0" presId="urn:microsoft.com/office/officeart/2005/8/layout/process4"/>
    <dgm:cxn modelId="{7B665DAB-87E9-4D1F-8AF3-26EE3ABF1CE7}" type="presParOf" srcId="{4A86E8F0-4C17-4C23-A526-F7EE293EADCE}" destId="{3236D5B1-2FB1-443E-B626-53890E09E974}"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CBE87-9C4B-4C0D-B9EB-C3E0955BFF6C}"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zh-CN" altLang="en-US"/>
        </a:p>
      </dgm:t>
    </dgm:pt>
    <dgm:pt modelId="{F4B5D3FA-A4FF-4282-93A5-6DEAE419DCDB}">
      <dgm:prSet phldrT="[文本]" custT="1"/>
      <dgm:spPr/>
      <dgm:t>
        <a:bodyPr/>
        <a:lstStyle/>
        <a:p>
          <a:r>
            <a:rPr lang="zh-CN" altLang="en-US" sz="1050" dirty="0"/>
            <a:t>团队基本组成</a:t>
          </a:r>
        </a:p>
      </dgm:t>
    </dgm:pt>
    <dgm:pt modelId="{6316BF02-6FC8-4842-8B12-9478AA31B748}" type="parTrans" cxnId="{B21F1A62-2F5C-4140-AA71-C63FF1B10C9F}">
      <dgm:prSet/>
      <dgm:spPr/>
      <dgm:t>
        <a:bodyPr/>
        <a:lstStyle/>
        <a:p>
          <a:endParaRPr lang="zh-CN" altLang="en-US" sz="2800"/>
        </a:p>
      </dgm:t>
    </dgm:pt>
    <dgm:pt modelId="{0A735755-190A-4A0E-BC8F-BA0C8335976A}" type="sibTrans" cxnId="{B21F1A62-2F5C-4140-AA71-C63FF1B10C9F}">
      <dgm:prSet/>
      <dgm:spPr/>
      <dgm:t>
        <a:bodyPr/>
        <a:lstStyle/>
        <a:p>
          <a:endParaRPr lang="zh-CN" altLang="en-US" sz="2800"/>
        </a:p>
      </dgm:t>
    </dgm:pt>
    <dgm:pt modelId="{233B5E6F-E1C2-451D-8489-610BD707AB4E}">
      <dgm:prSet phldrT="[文本]" custT="1"/>
      <dgm:spPr/>
      <dgm:t>
        <a:bodyPr/>
        <a:lstStyle/>
        <a:p>
          <a:r>
            <a:rPr lang="zh-CN" altLang="en-US" sz="1050" dirty="0"/>
            <a:t>团队指导</a:t>
          </a:r>
        </a:p>
      </dgm:t>
    </dgm:pt>
    <dgm:pt modelId="{03FF3431-1E50-4833-B4CE-813A4085F536}" type="parTrans" cxnId="{0B90DC71-C0D2-4205-9EA9-B5F0FC604C4C}">
      <dgm:prSet/>
      <dgm:spPr/>
      <dgm:t>
        <a:bodyPr/>
        <a:lstStyle/>
        <a:p>
          <a:endParaRPr lang="zh-CN" altLang="en-US" sz="2800"/>
        </a:p>
      </dgm:t>
    </dgm:pt>
    <dgm:pt modelId="{33F591FA-1D18-4420-A997-7FD1BA4F17D3}" type="sibTrans" cxnId="{0B90DC71-C0D2-4205-9EA9-B5F0FC604C4C}">
      <dgm:prSet/>
      <dgm:spPr/>
      <dgm:t>
        <a:bodyPr/>
        <a:lstStyle/>
        <a:p>
          <a:endParaRPr lang="zh-CN" altLang="en-US" sz="2800"/>
        </a:p>
      </dgm:t>
    </dgm:pt>
    <dgm:pt modelId="{1E612C67-5C27-47EF-9FF5-556D126C7AF1}">
      <dgm:prSet phldrT="[文本]" custT="1"/>
      <dgm:spPr/>
      <dgm:t>
        <a:bodyPr/>
        <a:lstStyle/>
        <a:p>
          <a:r>
            <a:rPr lang="zh-CN" altLang="en-US" sz="1050" dirty="0"/>
            <a:t>专业教师</a:t>
          </a:r>
        </a:p>
      </dgm:t>
    </dgm:pt>
    <dgm:pt modelId="{457B1275-4C7B-4C73-8191-DFFE6B05B61D}" type="parTrans" cxnId="{B66C7569-25D6-445A-8F76-A27C258512B1}">
      <dgm:prSet/>
      <dgm:spPr/>
      <dgm:t>
        <a:bodyPr/>
        <a:lstStyle/>
        <a:p>
          <a:endParaRPr lang="zh-CN" altLang="en-US" sz="2800"/>
        </a:p>
      </dgm:t>
    </dgm:pt>
    <dgm:pt modelId="{83E7054C-EBE5-4217-9B0F-0B845DCDD9E9}" type="sibTrans" cxnId="{B66C7569-25D6-445A-8F76-A27C258512B1}">
      <dgm:prSet/>
      <dgm:spPr/>
      <dgm:t>
        <a:bodyPr/>
        <a:lstStyle/>
        <a:p>
          <a:endParaRPr lang="zh-CN" altLang="en-US" sz="2800"/>
        </a:p>
      </dgm:t>
    </dgm:pt>
    <dgm:pt modelId="{695D3856-D214-4CD4-94AF-6CE2140DBA7D}">
      <dgm:prSet phldrT="[文本]" custT="1"/>
      <dgm:spPr/>
      <dgm:t>
        <a:bodyPr/>
        <a:lstStyle/>
        <a:p>
          <a:r>
            <a:rPr lang="zh-CN" altLang="en-US" sz="1050" dirty="0"/>
            <a:t>辅导员</a:t>
          </a:r>
        </a:p>
      </dgm:t>
    </dgm:pt>
    <dgm:pt modelId="{6639A2D8-DABF-4E11-8CB2-729C72DCF937}" type="parTrans" cxnId="{7C0477B6-DCB8-4C8C-86DB-DB4C805AE7C2}">
      <dgm:prSet/>
      <dgm:spPr/>
      <dgm:t>
        <a:bodyPr/>
        <a:lstStyle/>
        <a:p>
          <a:endParaRPr lang="zh-CN" altLang="en-US" sz="2800"/>
        </a:p>
      </dgm:t>
    </dgm:pt>
    <dgm:pt modelId="{21115E9A-2741-4966-A8EE-832A9F053ABF}" type="sibTrans" cxnId="{7C0477B6-DCB8-4C8C-86DB-DB4C805AE7C2}">
      <dgm:prSet/>
      <dgm:spPr/>
      <dgm:t>
        <a:bodyPr/>
        <a:lstStyle/>
        <a:p>
          <a:endParaRPr lang="zh-CN" altLang="en-US" sz="2800"/>
        </a:p>
      </dgm:t>
    </dgm:pt>
    <dgm:pt modelId="{E51D2ACE-4762-4E95-97DF-043F6D064BFF}">
      <dgm:prSet phldrT="[文本]" custT="1"/>
      <dgm:spPr/>
      <dgm:t>
        <a:bodyPr/>
        <a:lstStyle/>
        <a:p>
          <a:r>
            <a:rPr lang="zh-CN" altLang="en-US" sz="1050" dirty="0"/>
            <a:t>硕</a:t>
          </a:r>
          <a:r>
            <a:rPr lang="zh-CN" altLang="en-US" sz="1050" dirty="0" smtClean="0"/>
            <a:t>博辅导员</a:t>
          </a:r>
          <a:endParaRPr lang="zh-CN" altLang="en-US" sz="1050" dirty="0"/>
        </a:p>
      </dgm:t>
    </dgm:pt>
    <dgm:pt modelId="{3B94CBEA-B0DC-445A-8964-6F40152D0605}" type="parTrans" cxnId="{91692780-6C2A-4DC1-B5FC-89F43104CD9B}">
      <dgm:prSet/>
      <dgm:spPr/>
      <dgm:t>
        <a:bodyPr/>
        <a:lstStyle/>
        <a:p>
          <a:endParaRPr lang="zh-CN" altLang="en-US" sz="2800"/>
        </a:p>
      </dgm:t>
    </dgm:pt>
    <dgm:pt modelId="{5F20B7EC-C009-49E0-A467-FFF44A89FD20}" type="sibTrans" cxnId="{91692780-6C2A-4DC1-B5FC-89F43104CD9B}">
      <dgm:prSet/>
      <dgm:spPr/>
      <dgm:t>
        <a:bodyPr/>
        <a:lstStyle/>
        <a:p>
          <a:endParaRPr lang="zh-CN" altLang="en-US" sz="2800"/>
        </a:p>
      </dgm:t>
    </dgm:pt>
    <dgm:pt modelId="{26629848-769A-4AC6-9229-E122490076C1}">
      <dgm:prSet phldrT="[文本]" custT="1"/>
      <dgm:spPr/>
      <dgm:t>
        <a:bodyPr/>
        <a:lstStyle/>
        <a:p>
          <a:r>
            <a:rPr lang="zh-CN" altLang="en-US" sz="1050" dirty="0"/>
            <a:t>团队成员</a:t>
          </a:r>
        </a:p>
      </dgm:t>
    </dgm:pt>
    <dgm:pt modelId="{3E3A7F2D-2F1F-4267-B86C-57A6715A19B7}" type="parTrans" cxnId="{49A58AC3-4EC6-4FBE-8CDF-24753668CAE6}">
      <dgm:prSet/>
      <dgm:spPr/>
      <dgm:t>
        <a:bodyPr/>
        <a:lstStyle/>
        <a:p>
          <a:endParaRPr lang="zh-CN" altLang="en-US" sz="2800"/>
        </a:p>
      </dgm:t>
    </dgm:pt>
    <dgm:pt modelId="{E18CA1FE-BAB1-4711-8EF0-90ED5AE1EF94}" type="sibTrans" cxnId="{49A58AC3-4EC6-4FBE-8CDF-24753668CAE6}">
      <dgm:prSet/>
      <dgm:spPr/>
      <dgm:t>
        <a:bodyPr/>
        <a:lstStyle/>
        <a:p>
          <a:endParaRPr lang="zh-CN" altLang="en-US" sz="2800"/>
        </a:p>
      </dgm:t>
    </dgm:pt>
    <dgm:pt modelId="{755490E4-5725-4E48-9C2C-0635D47AB302}">
      <dgm:prSet phldrT="[文本]" custT="1"/>
      <dgm:spPr/>
      <dgm:t>
        <a:bodyPr/>
        <a:lstStyle/>
        <a:p>
          <a:r>
            <a:rPr lang="zh-CN" altLang="en-US" sz="1050" dirty="0"/>
            <a:t>团队负责人</a:t>
          </a:r>
        </a:p>
      </dgm:t>
    </dgm:pt>
    <dgm:pt modelId="{762BBB3A-2850-480C-AB6D-BEF0D48F2AC6}" type="parTrans" cxnId="{63AFCDAF-4BFF-4987-A65B-6BE913FA823E}">
      <dgm:prSet/>
      <dgm:spPr/>
      <dgm:t>
        <a:bodyPr/>
        <a:lstStyle/>
        <a:p>
          <a:endParaRPr lang="zh-CN" altLang="en-US" sz="2800"/>
        </a:p>
      </dgm:t>
    </dgm:pt>
    <dgm:pt modelId="{D9C46DA5-D65A-445C-93CB-839ED76C648F}" type="sibTrans" cxnId="{63AFCDAF-4BFF-4987-A65B-6BE913FA823E}">
      <dgm:prSet/>
      <dgm:spPr/>
      <dgm:t>
        <a:bodyPr/>
        <a:lstStyle/>
        <a:p>
          <a:endParaRPr lang="zh-CN" altLang="en-US" sz="2800"/>
        </a:p>
      </dgm:t>
    </dgm:pt>
    <dgm:pt modelId="{0155C3A4-CD02-42C6-8BE8-05C63D09C42E}">
      <dgm:prSet phldrT="[文本]" custT="1"/>
      <dgm:spPr/>
      <dgm:t>
        <a:bodyPr/>
        <a:lstStyle/>
        <a:p>
          <a:r>
            <a:rPr lang="zh-CN" altLang="en-US" sz="1050" dirty="0"/>
            <a:t>团队骨干</a:t>
          </a:r>
        </a:p>
      </dgm:t>
    </dgm:pt>
    <dgm:pt modelId="{4CB2C27D-54D4-4853-A42E-2F64061BC7CD}" type="parTrans" cxnId="{AF1BA721-2893-42B1-AB83-962B7F7036FF}">
      <dgm:prSet/>
      <dgm:spPr/>
      <dgm:t>
        <a:bodyPr/>
        <a:lstStyle/>
        <a:p>
          <a:endParaRPr lang="zh-CN" altLang="en-US" sz="2800"/>
        </a:p>
      </dgm:t>
    </dgm:pt>
    <dgm:pt modelId="{49688271-0FBD-44DE-BAF2-7FF318278E5A}" type="sibTrans" cxnId="{AF1BA721-2893-42B1-AB83-962B7F7036FF}">
      <dgm:prSet/>
      <dgm:spPr/>
      <dgm:t>
        <a:bodyPr/>
        <a:lstStyle/>
        <a:p>
          <a:endParaRPr lang="zh-CN" altLang="en-US" sz="2800"/>
        </a:p>
      </dgm:t>
    </dgm:pt>
    <dgm:pt modelId="{8159E2A9-6CBC-49F6-981E-D772DB563492}">
      <dgm:prSet phldrT="[文本]" custT="1"/>
      <dgm:spPr/>
      <dgm:t>
        <a:bodyPr/>
        <a:lstStyle/>
        <a:p>
          <a:r>
            <a:rPr lang="zh-CN" altLang="en-US" sz="1050" dirty="0"/>
            <a:t>宣传</a:t>
          </a:r>
        </a:p>
      </dgm:t>
    </dgm:pt>
    <dgm:pt modelId="{79E8C9DF-62E9-4123-92E8-094092AB2D46}" type="parTrans" cxnId="{D5F8D024-5B04-4E5E-8030-6CB91E32D476}">
      <dgm:prSet/>
      <dgm:spPr/>
      <dgm:t>
        <a:bodyPr/>
        <a:lstStyle/>
        <a:p>
          <a:endParaRPr lang="zh-CN" altLang="en-US" sz="2800"/>
        </a:p>
      </dgm:t>
    </dgm:pt>
    <dgm:pt modelId="{1BD124F5-7670-46B8-B173-79B19DF97239}" type="sibTrans" cxnId="{D5F8D024-5B04-4E5E-8030-6CB91E32D476}">
      <dgm:prSet/>
      <dgm:spPr/>
      <dgm:t>
        <a:bodyPr/>
        <a:lstStyle/>
        <a:p>
          <a:endParaRPr lang="zh-CN" altLang="en-US" sz="2800"/>
        </a:p>
      </dgm:t>
    </dgm:pt>
    <dgm:pt modelId="{EACFCBD4-BF3E-489B-A6AC-FF08C06DE2C4}">
      <dgm:prSet phldrT="[文本]" custT="1"/>
      <dgm:spPr/>
      <dgm:t>
        <a:bodyPr/>
        <a:lstStyle/>
        <a:p>
          <a:r>
            <a:rPr lang="zh-CN" altLang="en-US" sz="1050" dirty="0"/>
            <a:t>外联</a:t>
          </a:r>
        </a:p>
      </dgm:t>
    </dgm:pt>
    <dgm:pt modelId="{DA8752AE-9712-45D5-8954-5E7F830CD9CE}" type="parTrans" cxnId="{8C3C96E4-BE5E-4D31-9158-3CC016FB68D8}">
      <dgm:prSet/>
      <dgm:spPr/>
      <dgm:t>
        <a:bodyPr/>
        <a:lstStyle/>
        <a:p>
          <a:endParaRPr lang="zh-CN" altLang="en-US" sz="2800"/>
        </a:p>
      </dgm:t>
    </dgm:pt>
    <dgm:pt modelId="{9882068B-34E6-4A5A-8F2F-D65E2DD92ED3}" type="sibTrans" cxnId="{8C3C96E4-BE5E-4D31-9158-3CC016FB68D8}">
      <dgm:prSet/>
      <dgm:spPr/>
      <dgm:t>
        <a:bodyPr/>
        <a:lstStyle/>
        <a:p>
          <a:endParaRPr lang="zh-CN" altLang="en-US" sz="2800"/>
        </a:p>
      </dgm:t>
    </dgm:pt>
    <dgm:pt modelId="{33CD7E02-4447-411A-B415-5C8A16D967BD}">
      <dgm:prSet phldrT="[文本]" custT="1"/>
      <dgm:spPr/>
      <dgm:t>
        <a:bodyPr/>
        <a:lstStyle/>
        <a:p>
          <a:pPr algn="ctr"/>
          <a:r>
            <a:rPr lang="zh-CN" altLang="en-US" sz="1050" dirty="0"/>
            <a:t>策划</a:t>
          </a:r>
        </a:p>
      </dgm:t>
    </dgm:pt>
    <dgm:pt modelId="{59864E3B-5B56-484B-9F48-6AC60356B822}" type="parTrans" cxnId="{3A91DB1F-1AF6-4B97-8B22-90DD33506518}">
      <dgm:prSet/>
      <dgm:spPr/>
      <dgm:t>
        <a:bodyPr/>
        <a:lstStyle/>
        <a:p>
          <a:endParaRPr lang="zh-CN" altLang="en-US" sz="2800"/>
        </a:p>
      </dgm:t>
    </dgm:pt>
    <dgm:pt modelId="{63ADCC44-5D4E-486B-AF59-E80E96AA22F8}" type="sibTrans" cxnId="{3A91DB1F-1AF6-4B97-8B22-90DD33506518}">
      <dgm:prSet/>
      <dgm:spPr/>
      <dgm:t>
        <a:bodyPr/>
        <a:lstStyle/>
        <a:p>
          <a:endParaRPr lang="zh-CN" altLang="en-US" sz="2800"/>
        </a:p>
      </dgm:t>
    </dgm:pt>
    <dgm:pt modelId="{53A7E365-8CC9-403B-99F8-2B203CB1C359}">
      <dgm:prSet phldrT="[文本]" custT="1"/>
      <dgm:spPr/>
      <dgm:t>
        <a:bodyPr/>
        <a:lstStyle/>
        <a:p>
          <a:r>
            <a:rPr lang="zh-CN" altLang="en-US" sz="1050" dirty="0"/>
            <a:t>财务</a:t>
          </a:r>
        </a:p>
      </dgm:t>
    </dgm:pt>
    <dgm:pt modelId="{D8C91501-E111-4777-8408-191637D05C8E}" type="parTrans" cxnId="{3CEBC61A-7A2E-4D2A-ACDD-DE54C183780E}">
      <dgm:prSet/>
      <dgm:spPr/>
      <dgm:t>
        <a:bodyPr/>
        <a:lstStyle/>
        <a:p>
          <a:endParaRPr lang="zh-CN" altLang="en-US" sz="2800"/>
        </a:p>
      </dgm:t>
    </dgm:pt>
    <dgm:pt modelId="{0F932021-740E-4883-85B0-762DAE5E36F9}" type="sibTrans" cxnId="{3CEBC61A-7A2E-4D2A-ACDD-DE54C183780E}">
      <dgm:prSet/>
      <dgm:spPr/>
      <dgm:t>
        <a:bodyPr/>
        <a:lstStyle/>
        <a:p>
          <a:endParaRPr lang="zh-CN" altLang="en-US" sz="2800"/>
        </a:p>
      </dgm:t>
    </dgm:pt>
    <dgm:pt modelId="{9B2E8941-815E-4F3B-A877-08F214E57946}">
      <dgm:prSet phldrT="[文本]" custT="1"/>
      <dgm:spPr/>
      <dgm:t>
        <a:bodyPr/>
        <a:lstStyle/>
        <a:p>
          <a:r>
            <a:rPr lang="zh-CN" altLang="en-US" sz="1050" dirty="0"/>
            <a:t>后勤</a:t>
          </a:r>
        </a:p>
      </dgm:t>
    </dgm:pt>
    <dgm:pt modelId="{5954E137-0CFA-41F4-87F8-4E345CAAD7FC}" type="parTrans" cxnId="{9AF6E2E6-EA3E-4DB0-9F9E-BF7754B9960C}">
      <dgm:prSet/>
      <dgm:spPr/>
      <dgm:t>
        <a:bodyPr/>
        <a:lstStyle/>
        <a:p>
          <a:endParaRPr lang="zh-CN" altLang="en-US" sz="2800"/>
        </a:p>
      </dgm:t>
    </dgm:pt>
    <dgm:pt modelId="{C328CB60-5007-4BDE-8567-6C86891EE892}" type="sibTrans" cxnId="{9AF6E2E6-EA3E-4DB0-9F9E-BF7754B9960C}">
      <dgm:prSet/>
      <dgm:spPr/>
      <dgm:t>
        <a:bodyPr/>
        <a:lstStyle/>
        <a:p>
          <a:endParaRPr lang="zh-CN" altLang="en-US" sz="2800"/>
        </a:p>
      </dgm:t>
    </dgm:pt>
    <dgm:pt modelId="{29036E81-1371-4665-8D24-78EA4E9D93BB}">
      <dgm:prSet phldrT="[文本]" custT="1"/>
      <dgm:spPr/>
      <dgm:t>
        <a:bodyPr/>
        <a:lstStyle/>
        <a:p>
          <a:r>
            <a:rPr lang="zh-CN" altLang="en-US" sz="1050" dirty="0"/>
            <a:t>拍摄</a:t>
          </a:r>
        </a:p>
      </dgm:t>
    </dgm:pt>
    <dgm:pt modelId="{9050056B-1451-4B17-9174-CDB7A6FB6FC2}" type="parTrans" cxnId="{AA0AED8E-60C3-4A56-B6BC-9CEF877FFFAD}">
      <dgm:prSet/>
      <dgm:spPr/>
      <dgm:t>
        <a:bodyPr/>
        <a:lstStyle/>
        <a:p>
          <a:endParaRPr lang="zh-CN" altLang="en-US" sz="2800"/>
        </a:p>
      </dgm:t>
    </dgm:pt>
    <dgm:pt modelId="{85F5848A-8812-4CC6-A630-2FE31BD041C6}" type="sibTrans" cxnId="{AA0AED8E-60C3-4A56-B6BC-9CEF877FFFAD}">
      <dgm:prSet/>
      <dgm:spPr/>
      <dgm:t>
        <a:bodyPr/>
        <a:lstStyle/>
        <a:p>
          <a:endParaRPr lang="zh-CN" altLang="en-US" sz="2800"/>
        </a:p>
      </dgm:t>
    </dgm:pt>
    <dgm:pt modelId="{50BBFC8A-1136-4973-9D44-831432D421F6}" type="pres">
      <dgm:prSet presAssocID="{E33CBE87-9C4B-4C0D-B9EB-C3E0955BFF6C}" presName="hierChild1" presStyleCnt="0">
        <dgm:presLayoutVars>
          <dgm:chPref val="1"/>
          <dgm:dir/>
          <dgm:animOne val="branch"/>
          <dgm:animLvl val="lvl"/>
          <dgm:resizeHandles/>
        </dgm:presLayoutVars>
      </dgm:prSet>
      <dgm:spPr/>
      <dgm:t>
        <a:bodyPr/>
        <a:lstStyle/>
        <a:p>
          <a:endParaRPr lang="zh-CN" altLang="en-US"/>
        </a:p>
      </dgm:t>
    </dgm:pt>
    <dgm:pt modelId="{3D95EAFA-C793-445D-B614-8DCC79B32903}" type="pres">
      <dgm:prSet presAssocID="{F4B5D3FA-A4FF-4282-93A5-6DEAE419DCDB}" presName="hierRoot1" presStyleCnt="0"/>
      <dgm:spPr/>
      <dgm:t>
        <a:bodyPr/>
        <a:lstStyle/>
        <a:p>
          <a:endParaRPr lang="zh-CN" altLang="en-US"/>
        </a:p>
      </dgm:t>
    </dgm:pt>
    <dgm:pt modelId="{CB434362-E4C4-4564-B21F-1A0CA5B0B06E}" type="pres">
      <dgm:prSet presAssocID="{F4B5D3FA-A4FF-4282-93A5-6DEAE419DCDB}" presName="composite" presStyleCnt="0"/>
      <dgm:spPr/>
      <dgm:t>
        <a:bodyPr/>
        <a:lstStyle/>
        <a:p>
          <a:endParaRPr lang="zh-CN" altLang="en-US"/>
        </a:p>
      </dgm:t>
    </dgm:pt>
    <dgm:pt modelId="{F96A269D-3C14-445C-8A91-3EA15D3A99ED}" type="pres">
      <dgm:prSet presAssocID="{F4B5D3FA-A4FF-4282-93A5-6DEAE419DCDB}" presName="background" presStyleLbl="node0" presStyleIdx="0" presStyleCnt="1"/>
      <dgm:spPr/>
      <dgm:t>
        <a:bodyPr/>
        <a:lstStyle/>
        <a:p>
          <a:endParaRPr lang="zh-CN" altLang="en-US"/>
        </a:p>
      </dgm:t>
    </dgm:pt>
    <dgm:pt modelId="{1CC04606-E32B-48BB-A36B-C66BC9E46289}" type="pres">
      <dgm:prSet presAssocID="{F4B5D3FA-A4FF-4282-93A5-6DEAE419DCDB}" presName="text" presStyleLbl="fgAcc0" presStyleIdx="0" presStyleCnt="1" custLinFactNeighborY="-10088">
        <dgm:presLayoutVars>
          <dgm:chPref val="3"/>
        </dgm:presLayoutVars>
      </dgm:prSet>
      <dgm:spPr/>
      <dgm:t>
        <a:bodyPr/>
        <a:lstStyle/>
        <a:p>
          <a:endParaRPr lang="zh-CN" altLang="en-US"/>
        </a:p>
      </dgm:t>
    </dgm:pt>
    <dgm:pt modelId="{FD8828EB-E5B9-4AA6-AA25-1A1588472FD2}" type="pres">
      <dgm:prSet presAssocID="{F4B5D3FA-A4FF-4282-93A5-6DEAE419DCDB}" presName="hierChild2" presStyleCnt="0"/>
      <dgm:spPr/>
      <dgm:t>
        <a:bodyPr/>
        <a:lstStyle/>
        <a:p>
          <a:endParaRPr lang="zh-CN" altLang="en-US"/>
        </a:p>
      </dgm:t>
    </dgm:pt>
    <dgm:pt modelId="{02BFC6EB-19AB-4E0D-8B2A-B9BDA11106EE}" type="pres">
      <dgm:prSet presAssocID="{03FF3431-1E50-4833-B4CE-813A4085F536}" presName="Name10" presStyleLbl="parChTrans1D2" presStyleIdx="0" presStyleCnt="4"/>
      <dgm:spPr/>
      <dgm:t>
        <a:bodyPr/>
        <a:lstStyle/>
        <a:p>
          <a:endParaRPr lang="zh-CN" altLang="en-US"/>
        </a:p>
      </dgm:t>
    </dgm:pt>
    <dgm:pt modelId="{3EFB08B2-6FDA-435D-BD20-858727801BB4}" type="pres">
      <dgm:prSet presAssocID="{233B5E6F-E1C2-451D-8489-610BD707AB4E}" presName="hierRoot2" presStyleCnt="0"/>
      <dgm:spPr/>
      <dgm:t>
        <a:bodyPr/>
        <a:lstStyle/>
        <a:p>
          <a:endParaRPr lang="zh-CN" altLang="en-US"/>
        </a:p>
      </dgm:t>
    </dgm:pt>
    <dgm:pt modelId="{522B8A1F-80E3-4EE5-9B79-627A6E880990}" type="pres">
      <dgm:prSet presAssocID="{233B5E6F-E1C2-451D-8489-610BD707AB4E}" presName="composite2" presStyleCnt="0"/>
      <dgm:spPr/>
      <dgm:t>
        <a:bodyPr/>
        <a:lstStyle/>
        <a:p>
          <a:endParaRPr lang="zh-CN" altLang="en-US"/>
        </a:p>
      </dgm:t>
    </dgm:pt>
    <dgm:pt modelId="{CB009A88-3CC2-417D-B2DF-BCA27A5A8334}" type="pres">
      <dgm:prSet presAssocID="{233B5E6F-E1C2-451D-8489-610BD707AB4E}" presName="background2" presStyleLbl="node2" presStyleIdx="0" presStyleCnt="4"/>
      <dgm:spPr/>
      <dgm:t>
        <a:bodyPr/>
        <a:lstStyle/>
        <a:p>
          <a:endParaRPr lang="zh-CN" altLang="en-US"/>
        </a:p>
      </dgm:t>
    </dgm:pt>
    <dgm:pt modelId="{3E95B52B-DC17-4D99-B0A9-8D44A201E256}" type="pres">
      <dgm:prSet presAssocID="{233B5E6F-E1C2-451D-8489-610BD707AB4E}" presName="text2" presStyleLbl="fgAcc2" presStyleIdx="0" presStyleCnt="4">
        <dgm:presLayoutVars>
          <dgm:chPref val="3"/>
        </dgm:presLayoutVars>
      </dgm:prSet>
      <dgm:spPr/>
      <dgm:t>
        <a:bodyPr/>
        <a:lstStyle/>
        <a:p>
          <a:endParaRPr lang="zh-CN" altLang="en-US"/>
        </a:p>
      </dgm:t>
    </dgm:pt>
    <dgm:pt modelId="{51E82D90-0666-4157-A584-FCEF0A183DBA}" type="pres">
      <dgm:prSet presAssocID="{233B5E6F-E1C2-451D-8489-610BD707AB4E}" presName="hierChild3" presStyleCnt="0"/>
      <dgm:spPr/>
      <dgm:t>
        <a:bodyPr/>
        <a:lstStyle/>
        <a:p>
          <a:endParaRPr lang="zh-CN" altLang="en-US"/>
        </a:p>
      </dgm:t>
    </dgm:pt>
    <dgm:pt modelId="{30396395-AB7D-40F6-82FF-6F5C00504FC9}" type="pres">
      <dgm:prSet presAssocID="{457B1275-4C7B-4C73-8191-DFFE6B05B61D}" presName="Name17" presStyleLbl="parChTrans1D3" presStyleIdx="0" presStyleCnt="9"/>
      <dgm:spPr/>
      <dgm:t>
        <a:bodyPr/>
        <a:lstStyle/>
        <a:p>
          <a:endParaRPr lang="zh-CN" altLang="en-US"/>
        </a:p>
      </dgm:t>
    </dgm:pt>
    <dgm:pt modelId="{F74E79A4-4B47-4A22-A805-A1B80C4ECA5E}" type="pres">
      <dgm:prSet presAssocID="{1E612C67-5C27-47EF-9FF5-556D126C7AF1}" presName="hierRoot3" presStyleCnt="0"/>
      <dgm:spPr/>
      <dgm:t>
        <a:bodyPr/>
        <a:lstStyle/>
        <a:p>
          <a:endParaRPr lang="zh-CN" altLang="en-US"/>
        </a:p>
      </dgm:t>
    </dgm:pt>
    <dgm:pt modelId="{8A125F38-83B0-4849-92F1-B4FED6149A02}" type="pres">
      <dgm:prSet presAssocID="{1E612C67-5C27-47EF-9FF5-556D126C7AF1}" presName="composite3" presStyleCnt="0"/>
      <dgm:spPr/>
      <dgm:t>
        <a:bodyPr/>
        <a:lstStyle/>
        <a:p>
          <a:endParaRPr lang="zh-CN" altLang="en-US"/>
        </a:p>
      </dgm:t>
    </dgm:pt>
    <dgm:pt modelId="{B3795441-D58E-4316-AA48-C3115A00EDCF}" type="pres">
      <dgm:prSet presAssocID="{1E612C67-5C27-47EF-9FF5-556D126C7AF1}" presName="background3" presStyleLbl="node3" presStyleIdx="0" presStyleCnt="9"/>
      <dgm:spPr/>
      <dgm:t>
        <a:bodyPr/>
        <a:lstStyle/>
        <a:p>
          <a:endParaRPr lang="zh-CN" altLang="en-US"/>
        </a:p>
      </dgm:t>
    </dgm:pt>
    <dgm:pt modelId="{A1E000A5-6DB4-4D9A-A50C-1349B02BF316}" type="pres">
      <dgm:prSet presAssocID="{1E612C67-5C27-47EF-9FF5-556D126C7AF1}" presName="text3" presStyleLbl="fgAcc3" presStyleIdx="0" presStyleCnt="9">
        <dgm:presLayoutVars>
          <dgm:chPref val="3"/>
        </dgm:presLayoutVars>
      </dgm:prSet>
      <dgm:spPr/>
      <dgm:t>
        <a:bodyPr/>
        <a:lstStyle/>
        <a:p>
          <a:endParaRPr lang="zh-CN" altLang="en-US"/>
        </a:p>
      </dgm:t>
    </dgm:pt>
    <dgm:pt modelId="{56BCF7FA-10E2-4C88-9E20-BBFFD5DDA979}" type="pres">
      <dgm:prSet presAssocID="{1E612C67-5C27-47EF-9FF5-556D126C7AF1}" presName="hierChild4" presStyleCnt="0"/>
      <dgm:spPr/>
      <dgm:t>
        <a:bodyPr/>
        <a:lstStyle/>
        <a:p>
          <a:endParaRPr lang="zh-CN" altLang="en-US"/>
        </a:p>
      </dgm:t>
    </dgm:pt>
    <dgm:pt modelId="{AEDE2971-C2E2-45FE-BC2B-958D97C4C4A7}" type="pres">
      <dgm:prSet presAssocID="{6639A2D8-DABF-4E11-8CB2-729C72DCF937}" presName="Name17" presStyleLbl="parChTrans1D3" presStyleIdx="1" presStyleCnt="9"/>
      <dgm:spPr/>
      <dgm:t>
        <a:bodyPr/>
        <a:lstStyle/>
        <a:p>
          <a:endParaRPr lang="zh-CN" altLang="en-US"/>
        </a:p>
      </dgm:t>
    </dgm:pt>
    <dgm:pt modelId="{98540B02-A655-4EF0-A718-DAC9F2BA2D6B}" type="pres">
      <dgm:prSet presAssocID="{695D3856-D214-4CD4-94AF-6CE2140DBA7D}" presName="hierRoot3" presStyleCnt="0"/>
      <dgm:spPr/>
      <dgm:t>
        <a:bodyPr/>
        <a:lstStyle/>
        <a:p>
          <a:endParaRPr lang="zh-CN" altLang="en-US"/>
        </a:p>
      </dgm:t>
    </dgm:pt>
    <dgm:pt modelId="{87720200-D4AE-44A5-BDA6-5DE46BE1A4CA}" type="pres">
      <dgm:prSet presAssocID="{695D3856-D214-4CD4-94AF-6CE2140DBA7D}" presName="composite3" presStyleCnt="0"/>
      <dgm:spPr/>
      <dgm:t>
        <a:bodyPr/>
        <a:lstStyle/>
        <a:p>
          <a:endParaRPr lang="zh-CN" altLang="en-US"/>
        </a:p>
      </dgm:t>
    </dgm:pt>
    <dgm:pt modelId="{79929496-EA13-40F8-96BE-92B26AA8C62B}" type="pres">
      <dgm:prSet presAssocID="{695D3856-D214-4CD4-94AF-6CE2140DBA7D}" presName="background3" presStyleLbl="node3" presStyleIdx="1" presStyleCnt="9"/>
      <dgm:spPr/>
      <dgm:t>
        <a:bodyPr/>
        <a:lstStyle/>
        <a:p>
          <a:endParaRPr lang="zh-CN" altLang="en-US"/>
        </a:p>
      </dgm:t>
    </dgm:pt>
    <dgm:pt modelId="{5D2CDCAD-3BEA-4BEA-BC63-E2F48552A6C3}" type="pres">
      <dgm:prSet presAssocID="{695D3856-D214-4CD4-94AF-6CE2140DBA7D}" presName="text3" presStyleLbl="fgAcc3" presStyleIdx="1" presStyleCnt="9" custScaleX="98167">
        <dgm:presLayoutVars>
          <dgm:chPref val="3"/>
        </dgm:presLayoutVars>
      </dgm:prSet>
      <dgm:spPr/>
      <dgm:t>
        <a:bodyPr/>
        <a:lstStyle/>
        <a:p>
          <a:endParaRPr lang="zh-CN" altLang="en-US"/>
        </a:p>
      </dgm:t>
    </dgm:pt>
    <dgm:pt modelId="{E7B73F40-FB34-4BF7-B92D-266AAB80571F}" type="pres">
      <dgm:prSet presAssocID="{695D3856-D214-4CD4-94AF-6CE2140DBA7D}" presName="hierChild4" presStyleCnt="0"/>
      <dgm:spPr/>
      <dgm:t>
        <a:bodyPr/>
        <a:lstStyle/>
        <a:p>
          <a:endParaRPr lang="zh-CN" altLang="en-US"/>
        </a:p>
      </dgm:t>
    </dgm:pt>
    <dgm:pt modelId="{E84B2A7A-43B5-4F27-AA08-05E26AA26CC9}" type="pres">
      <dgm:prSet presAssocID="{3B94CBEA-B0DC-445A-8964-6F40152D0605}" presName="Name17" presStyleLbl="parChTrans1D3" presStyleIdx="2" presStyleCnt="9"/>
      <dgm:spPr/>
      <dgm:t>
        <a:bodyPr/>
        <a:lstStyle/>
        <a:p>
          <a:endParaRPr lang="zh-CN" altLang="en-US"/>
        </a:p>
      </dgm:t>
    </dgm:pt>
    <dgm:pt modelId="{95350DCD-FEB1-4273-9A1A-D88A8A73740F}" type="pres">
      <dgm:prSet presAssocID="{E51D2ACE-4762-4E95-97DF-043F6D064BFF}" presName="hierRoot3" presStyleCnt="0"/>
      <dgm:spPr/>
      <dgm:t>
        <a:bodyPr/>
        <a:lstStyle/>
        <a:p>
          <a:endParaRPr lang="zh-CN" altLang="en-US"/>
        </a:p>
      </dgm:t>
    </dgm:pt>
    <dgm:pt modelId="{B6A17FA8-2A85-48F9-82B1-81CC4B34E95F}" type="pres">
      <dgm:prSet presAssocID="{E51D2ACE-4762-4E95-97DF-043F6D064BFF}" presName="composite3" presStyleCnt="0"/>
      <dgm:spPr/>
      <dgm:t>
        <a:bodyPr/>
        <a:lstStyle/>
        <a:p>
          <a:endParaRPr lang="zh-CN" altLang="en-US"/>
        </a:p>
      </dgm:t>
    </dgm:pt>
    <dgm:pt modelId="{196864DA-DC2B-4BCF-8DA2-AF0A38C9C9AF}" type="pres">
      <dgm:prSet presAssocID="{E51D2ACE-4762-4E95-97DF-043F6D064BFF}" presName="background3" presStyleLbl="node3" presStyleIdx="2" presStyleCnt="9"/>
      <dgm:spPr/>
      <dgm:t>
        <a:bodyPr/>
        <a:lstStyle/>
        <a:p>
          <a:endParaRPr lang="zh-CN" altLang="en-US"/>
        </a:p>
      </dgm:t>
    </dgm:pt>
    <dgm:pt modelId="{8BDA01CD-BA31-4CAC-997F-98DAE876E93E}" type="pres">
      <dgm:prSet presAssocID="{E51D2ACE-4762-4E95-97DF-043F6D064BFF}" presName="text3" presStyleLbl="fgAcc3" presStyleIdx="2" presStyleCnt="9">
        <dgm:presLayoutVars>
          <dgm:chPref val="3"/>
        </dgm:presLayoutVars>
      </dgm:prSet>
      <dgm:spPr/>
      <dgm:t>
        <a:bodyPr/>
        <a:lstStyle/>
        <a:p>
          <a:endParaRPr lang="zh-CN" altLang="en-US"/>
        </a:p>
      </dgm:t>
    </dgm:pt>
    <dgm:pt modelId="{639DE727-6840-4786-9F4D-A9C22111D6E3}" type="pres">
      <dgm:prSet presAssocID="{E51D2ACE-4762-4E95-97DF-043F6D064BFF}" presName="hierChild4" presStyleCnt="0"/>
      <dgm:spPr/>
      <dgm:t>
        <a:bodyPr/>
        <a:lstStyle/>
        <a:p>
          <a:endParaRPr lang="zh-CN" altLang="en-US"/>
        </a:p>
      </dgm:t>
    </dgm:pt>
    <dgm:pt modelId="{201C10EA-3A8F-4C5E-9B3B-D4B6ADAAC29E}" type="pres">
      <dgm:prSet presAssocID="{762BBB3A-2850-480C-AB6D-BEF0D48F2AC6}" presName="Name10" presStyleLbl="parChTrans1D2" presStyleIdx="1" presStyleCnt="4"/>
      <dgm:spPr/>
      <dgm:t>
        <a:bodyPr/>
        <a:lstStyle/>
        <a:p>
          <a:endParaRPr lang="zh-CN" altLang="en-US"/>
        </a:p>
      </dgm:t>
    </dgm:pt>
    <dgm:pt modelId="{C1136069-F239-472B-8832-23F36EFF2DA2}" type="pres">
      <dgm:prSet presAssocID="{755490E4-5725-4E48-9C2C-0635D47AB302}" presName="hierRoot2" presStyleCnt="0"/>
      <dgm:spPr/>
      <dgm:t>
        <a:bodyPr/>
        <a:lstStyle/>
        <a:p>
          <a:endParaRPr lang="zh-CN" altLang="en-US"/>
        </a:p>
      </dgm:t>
    </dgm:pt>
    <dgm:pt modelId="{2FBF0146-B336-4B45-9117-BF854E971EBF}" type="pres">
      <dgm:prSet presAssocID="{755490E4-5725-4E48-9C2C-0635D47AB302}" presName="composite2" presStyleCnt="0"/>
      <dgm:spPr/>
      <dgm:t>
        <a:bodyPr/>
        <a:lstStyle/>
        <a:p>
          <a:endParaRPr lang="zh-CN" altLang="en-US"/>
        </a:p>
      </dgm:t>
    </dgm:pt>
    <dgm:pt modelId="{93ADC844-7335-431D-97C0-C9E9BA5D691B}" type="pres">
      <dgm:prSet presAssocID="{755490E4-5725-4E48-9C2C-0635D47AB302}" presName="background2" presStyleLbl="node2" presStyleIdx="1" presStyleCnt="4"/>
      <dgm:spPr/>
      <dgm:t>
        <a:bodyPr/>
        <a:lstStyle/>
        <a:p>
          <a:endParaRPr lang="zh-CN" altLang="en-US"/>
        </a:p>
      </dgm:t>
    </dgm:pt>
    <dgm:pt modelId="{4795427E-5219-4FBB-8FAA-B2F165510CD9}" type="pres">
      <dgm:prSet presAssocID="{755490E4-5725-4E48-9C2C-0635D47AB302}" presName="text2" presStyleLbl="fgAcc2" presStyleIdx="1" presStyleCnt="4" custScaleX="158180" custLinFactX="9827" custLinFactNeighborX="100000" custLinFactNeighborY="3912">
        <dgm:presLayoutVars>
          <dgm:chPref val="3"/>
        </dgm:presLayoutVars>
      </dgm:prSet>
      <dgm:spPr/>
      <dgm:t>
        <a:bodyPr/>
        <a:lstStyle/>
        <a:p>
          <a:endParaRPr lang="zh-CN" altLang="en-US"/>
        </a:p>
      </dgm:t>
    </dgm:pt>
    <dgm:pt modelId="{87D1EE6C-CC7B-4D6C-886C-5E79FC7C8DE9}" type="pres">
      <dgm:prSet presAssocID="{755490E4-5725-4E48-9C2C-0635D47AB302}" presName="hierChild3" presStyleCnt="0"/>
      <dgm:spPr/>
      <dgm:t>
        <a:bodyPr/>
        <a:lstStyle/>
        <a:p>
          <a:endParaRPr lang="zh-CN" altLang="en-US"/>
        </a:p>
      </dgm:t>
    </dgm:pt>
    <dgm:pt modelId="{5925DB98-6D21-4272-8A48-A46AFA252A8A}" type="pres">
      <dgm:prSet presAssocID="{4CB2C27D-54D4-4853-A42E-2F64061BC7CD}" presName="Name10" presStyleLbl="parChTrans1D2" presStyleIdx="2" presStyleCnt="4"/>
      <dgm:spPr/>
      <dgm:t>
        <a:bodyPr/>
        <a:lstStyle/>
        <a:p>
          <a:endParaRPr lang="zh-CN" altLang="en-US"/>
        </a:p>
      </dgm:t>
    </dgm:pt>
    <dgm:pt modelId="{08BED789-193D-4A69-A95A-9D8D1CC72244}" type="pres">
      <dgm:prSet presAssocID="{0155C3A4-CD02-42C6-8BE8-05C63D09C42E}" presName="hierRoot2" presStyleCnt="0"/>
      <dgm:spPr/>
      <dgm:t>
        <a:bodyPr/>
        <a:lstStyle/>
        <a:p>
          <a:endParaRPr lang="zh-CN" altLang="en-US"/>
        </a:p>
      </dgm:t>
    </dgm:pt>
    <dgm:pt modelId="{694678C9-2E2D-4147-9335-2E3BBE24EAF1}" type="pres">
      <dgm:prSet presAssocID="{0155C3A4-CD02-42C6-8BE8-05C63D09C42E}" presName="composite2" presStyleCnt="0"/>
      <dgm:spPr/>
      <dgm:t>
        <a:bodyPr/>
        <a:lstStyle/>
        <a:p>
          <a:endParaRPr lang="zh-CN" altLang="en-US"/>
        </a:p>
      </dgm:t>
    </dgm:pt>
    <dgm:pt modelId="{E41D8C66-9906-4C0F-B92D-5EB5713E8588}" type="pres">
      <dgm:prSet presAssocID="{0155C3A4-CD02-42C6-8BE8-05C63D09C42E}" presName="background2" presStyleLbl="node2" presStyleIdx="2" presStyleCnt="4"/>
      <dgm:spPr/>
      <dgm:t>
        <a:bodyPr/>
        <a:lstStyle/>
        <a:p>
          <a:endParaRPr lang="zh-CN" altLang="en-US"/>
        </a:p>
      </dgm:t>
    </dgm:pt>
    <dgm:pt modelId="{5BA2DFE7-73BD-4943-8D42-3BD9676D2F75}" type="pres">
      <dgm:prSet presAssocID="{0155C3A4-CD02-42C6-8BE8-05C63D09C42E}" presName="text2" presStyleLbl="fgAcc2" presStyleIdx="2" presStyleCnt="4">
        <dgm:presLayoutVars>
          <dgm:chPref val="3"/>
        </dgm:presLayoutVars>
      </dgm:prSet>
      <dgm:spPr/>
      <dgm:t>
        <a:bodyPr/>
        <a:lstStyle/>
        <a:p>
          <a:endParaRPr lang="zh-CN" altLang="en-US"/>
        </a:p>
      </dgm:t>
    </dgm:pt>
    <dgm:pt modelId="{DED15330-6089-4F3E-B979-6CB1F1843FEE}" type="pres">
      <dgm:prSet presAssocID="{0155C3A4-CD02-42C6-8BE8-05C63D09C42E}" presName="hierChild3" presStyleCnt="0"/>
      <dgm:spPr/>
      <dgm:t>
        <a:bodyPr/>
        <a:lstStyle/>
        <a:p>
          <a:endParaRPr lang="zh-CN" altLang="en-US"/>
        </a:p>
      </dgm:t>
    </dgm:pt>
    <dgm:pt modelId="{C75769F1-747B-4592-AD02-F81FA451481F}" type="pres">
      <dgm:prSet presAssocID="{79E8C9DF-62E9-4123-92E8-094092AB2D46}" presName="Name17" presStyleLbl="parChTrans1D3" presStyleIdx="3" presStyleCnt="9"/>
      <dgm:spPr/>
      <dgm:t>
        <a:bodyPr/>
        <a:lstStyle/>
        <a:p>
          <a:endParaRPr lang="zh-CN" altLang="en-US"/>
        </a:p>
      </dgm:t>
    </dgm:pt>
    <dgm:pt modelId="{5759B794-1479-4FBE-B783-41805EC3340F}" type="pres">
      <dgm:prSet presAssocID="{8159E2A9-6CBC-49F6-981E-D772DB563492}" presName="hierRoot3" presStyleCnt="0"/>
      <dgm:spPr/>
      <dgm:t>
        <a:bodyPr/>
        <a:lstStyle/>
        <a:p>
          <a:endParaRPr lang="zh-CN" altLang="en-US"/>
        </a:p>
      </dgm:t>
    </dgm:pt>
    <dgm:pt modelId="{1228F519-9827-424D-8709-45BB419DE251}" type="pres">
      <dgm:prSet presAssocID="{8159E2A9-6CBC-49F6-981E-D772DB563492}" presName="composite3" presStyleCnt="0"/>
      <dgm:spPr/>
      <dgm:t>
        <a:bodyPr/>
        <a:lstStyle/>
        <a:p>
          <a:endParaRPr lang="zh-CN" altLang="en-US"/>
        </a:p>
      </dgm:t>
    </dgm:pt>
    <dgm:pt modelId="{DDFA10CB-F888-4854-AC56-6441C0328E13}" type="pres">
      <dgm:prSet presAssocID="{8159E2A9-6CBC-49F6-981E-D772DB563492}" presName="background3" presStyleLbl="node3" presStyleIdx="3" presStyleCnt="9"/>
      <dgm:spPr/>
      <dgm:t>
        <a:bodyPr/>
        <a:lstStyle/>
        <a:p>
          <a:endParaRPr lang="zh-CN" altLang="en-US"/>
        </a:p>
      </dgm:t>
    </dgm:pt>
    <dgm:pt modelId="{35285243-6AEC-41C8-9FEC-A64E563A866D}" type="pres">
      <dgm:prSet presAssocID="{8159E2A9-6CBC-49F6-981E-D772DB563492}" presName="text3" presStyleLbl="fgAcc3" presStyleIdx="3" presStyleCnt="9" custScaleX="53628">
        <dgm:presLayoutVars>
          <dgm:chPref val="3"/>
        </dgm:presLayoutVars>
      </dgm:prSet>
      <dgm:spPr/>
      <dgm:t>
        <a:bodyPr/>
        <a:lstStyle/>
        <a:p>
          <a:endParaRPr lang="zh-CN" altLang="en-US"/>
        </a:p>
      </dgm:t>
    </dgm:pt>
    <dgm:pt modelId="{4100DF58-8B73-45FA-B27D-ADD43AF0EE27}" type="pres">
      <dgm:prSet presAssocID="{8159E2A9-6CBC-49F6-981E-D772DB563492}" presName="hierChild4" presStyleCnt="0"/>
      <dgm:spPr/>
      <dgm:t>
        <a:bodyPr/>
        <a:lstStyle/>
        <a:p>
          <a:endParaRPr lang="zh-CN" altLang="en-US"/>
        </a:p>
      </dgm:t>
    </dgm:pt>
    <dgm:pt modelId="{4B480C4C-E085-489B-BF41-229F4EAAE338}" type="pres">
      <dgm:prSet presAssocID="{DA8752AE-9712-45D5-8954-5E7F830CD9CE}" presName="Name17" presStyleLbl="parChTrans1D3" presStyleIdx="4" presStyleCnt="9"/>
      <dgm:spPr/>
      <dgm:t>
        <a:bodyPr/>
        <a:lstStyle/>
        <a:p>
          <a:endParaRPr lang="zh-CN" altLang="en-US"/>
        </a:p>
      </dgm:t>
    </dgm:pt>
    <dgm:pt modelId="{E86D5510-969A-4D57-9AE0-26FCC03D1BDD}" type="pres">
      <dgm:prSet presAssocID="{EACFCBD4-BF3E-489B-A6AC-FF08C06DE2C4}" presName="hierRoot3" presStyleCnt="0"/>
      <dgm:spPr/>
      <dgm:t>
        <a:bodyPr/>
        <a:lstStyle/>
        <a:p>
          <a:endParaRPr lang="zh-CN" altLang="en-US"/>
        </a:p>
      </dgm:t>
    </dgm:pt>
    <dgm:pt modelId="{E1E5E2EC-0A45-4735-A415-0F875EA48541}" type="pres">
      <dgm:prSet presAssocID="{EACFCBD4-BF3E-489B-A6AC-FF08C06DE2C4}" presName="composite3" presStyleCnt="0"/>
      <dgm:spPr/>
      <dgm:t>
        <a:bodyPr/>
        <a:lstStyle/>
        <a:p>
          <a:endParaRPr lang="zh-CN" altLang="en-US"/>
        </a:p>
      </dgm:t>
    </dgm:pt>
    <dgm:pt modelId="{54CB4F7A-96A1-46E4-ADB1-DA026CCB44A3}" type="pres">
      <dgm:prSet presAssocID="{EACFCBD4-BF3E-489B-A6AC-FF08C06DE2C4}" presName="background3" presStyleLbl="node3" presStyleIdx="4" presStyleCnt="9"/>
      <dgm:spPr/>
      <dgm:t>
        <a:bodyPr/>
        <a:lstStyle/>
        <a:p>
          <a:endParaRPr lang="zh-CN" altLang="en-US"/>
        </a:p>
      </dgm:t>
    </dgm:pt>
    <dgm:pt modelId="{44EEB61C-351E-49C5-8B97-7939168FE3D9}" type="pres">
      <dgm:prSet presAssocID="{EACFCBD4-BF3E-489B-A6AC-FF08C06DE2C4}" presName="text3" presStyleLbl="fgAcc3" presStyleIdx="4" presStyleCnt="9" custScaleX="60559">
        <dgm:presLayoutVars>
          <dgm:chPref val="3"/>
        </dgm:presLayoutVars>
      </dgm:prSet>
      <dgm:spPr/>
      <dgm:t>
        <a:bodyPr/>
        <a:lstStyle/>
        <a:p>
          <a:endParaRPr lang="zh-CN" altLang="en-US"/>
        </a:p>
      </dgm:t>
    </dgm:pt>
    <dgm:pt modelId="{17E500D3-D4C2-4AC0-88B7-33BCEFC397B3}" type="pres">
      <dgm:prSet presAssocID="{EACFCBD4-BF3E-489B-A6AC-FF08C06DE2C4}" presName="hierChild4" presStyleCnt="0"/>
      <dgm:spPr/>
      <dgm:t>
        <a:bodyPr/>
        <a:lstStyle/>
        <a:p>
          <a:endParaRPr lang="zh-CN" altLang="en-US"/>
        </a:p>
      </dgm:t>
    </dgm:pt>
    <dgm:pt modelId="{9B9A3300-6010-4488-BE23-EE429C65BC54}" type="pres">
      <dgm:prSet presAssocID="{59864E3B-5B56-484B-9F48-6AC60356B822}" presName="Name17" presStyleLbl="parChTrans1D3" presStyleIdx="5" presStyleCnt="9"/>
      <dgm:spPr/>
      <dgm:t>
        <a:bodyPr/>
        <a:lstStyle/>
        <a:p>
          <a:endParaRPr lang="zh-CN" altLang="en-US"/>
        </a:p>
      </dgm:t>
    </dgm:pt>
    <dgm:pt modelId="{3F4102D4-AAEA-4C63-A21C-AF566F6614CF}" type="pres">
      <dgm:prSet presAssocID="{33CD7E02-4447-411A-B415-5C8A16D967BD}" presName="hierRoot3" presStyleCnt="0"/>
      <dgm:spPr/>
      <dgm:t>
        <a:bodyPr/>
        <a:lstStyle/>
        <a:p>
          <a:endParaRPr lang="zh-CN" altLang="en-US"/>
        </a:p>
      </dgm:t>
    </dgm:pt>
    <dgm:pt modelId="{524E0F4B-01BB-4F90-B38C-BCACC014EFFA}" type="pres">
      <dgm:prSet presAssocID="{33CD7E02-4447-411A-B415-5C8A16D967BD}" presName="composite3" presStyleCnt="0"/>
      <dgm:spPr/>
      <dgm:t>
        <a:bodyPr/>
        <a:lstStyle/>
        <a:p>
          <a:endParaRPr lang="zh-CN" altLang="en-US"/>
        </a:p>
      </dgm:t>
    </dgm:pt>
    <dgm:pt modelId="{53508A20-137D-44C7-9A36-AD1B965BF697}" type="pres">
      <dgm:prSet presAssocID="{33CD7E02-4447-411A-B415-5C8A16D967BD}" presName="background3" presStyleLbl="node3" presStyleIdx="5" presStyleCnt="9"/>
      <dgm:spPr/>
      <dgm:t>
        <a:bodyPr/>
        <a:lstStyle/>
        <a:p>
          <a:endParaRPr lang="zh-CN" altLang="en-US"/>
        </a:p>
      </dgm:t>
    </dgm:pt>
    <dgm:pt modelId="{46592420-7897-48D8-8624-337FD35D63B4}" type="pres">
      <dgm:prSet presAssocID="{33CD7E02-4447-411A-B415-5C8A16D967BD}" presName="text3" presStyleLbl="fgAcc3" presStyleIdx="5" presStyleCnt="9" custScaleX="62287">
        <dgm:presLayoutVars>
          <dgm:chPref val="3"/>
        </dgm:presLayoutVars>
      </dgm:prSet>
      <dgm:spPr/>
      <dgm:t>
        <a:bodyPr/>
        <a:lstStyle/>
        <a:p>
          <a:endParaRPr lang="zh-CN" altLang="en-US"/>
        </a:p>
      </dgm:t>
    </dgm:pt>
    <dgm:pt modelId="{CD6CF850-8B79-4611-9496-191CABE313ED}" type="pres">
      <dgm:prSet presAssocID="{33CD7E02-4447-411A-B415-5C8A16D967BD}" presName="hierChild4" presStyleCnt="0"/>
      <dgm:spPr/>
      <dgm:t>
        <a:bodyPr/>
        <a:lstStyle/>
        <a:p>
          <a:endParaRPr lang="zh-CN" altLang="en-US"/>
        </a:p>
      </dgm:t>
    </dgm:pt>
    <dgm:pt modelId="{A937070B-FD97-434C-89F8-47D2CE3F43D2}" type="pres">
      <dgm:prSet presAssocID="{D8C91501-E111-4777-8408-191637D05C8E}" presName="Name17" presStyleLbl="parChTrans1D3" presStyleIdx="6" presStyleCnt="9"/>
      <dgm:spPr/>
      <dgm:t>
        <a:bodyPr/>
        <a:lstStyle/>
        <a:p>
          <a:endParaRPr lang="zh-CN" altLang="en-US"/>
        </a:p>
      </dgm:t>
    </dgm:pt>
    <dgm:pt modelId="{CB008351-6D19-47B5-9BBA-5894AA268148}" type="pres">
      <dgm:prSet presAssocID="{53A7E365-8CC9-403B-99F8-2B203CB1C359}" presName="hierRoot3" presStyleCnt="0"/>
      <dgm:spPr/>
      <dgm:t>
        <a:bodyPr/>
        <a:lstStyle/>
        <a:p>
          <a:endParaRPr lang="zh-CN" altLang="en-US"/>
        </a:p>
      </dgm:t>
    </dgm:pt>
    <dgm:pt modelId="{5866F3FE-F416-46DA-8F3B-6C72ED3F38B7}" type="pres">
      <dgm:prSet presAssocID="{53A7E365-8CC9-403B-99F8-2B203CB1C359}" presName="composite3" presStyleCnt="0"/>
      <dgm:spPr/>
      <dgm:t>
        <a:bodyPr/>
        <a:lstStyle/>
        <a:p>
          <a:endParaRPr lang="zh-CN" altLang="en-US"/>
        </a:p>
      </dgm:t>
    </dgm:pt>
    <dgm:pt modelId="{56A760D1-4190-4494-9FCC-EA7CD3ED2B0D}" type="pres">
      <dgm:prSet presAssocID="{53A7E365-8CC9-403B-99F8-2B203CB1C359}" presName="background3" presStyleLbl="node3" presStyleIdx="6" presStyleCnt="9"/>
      <dgm:spPr/>
      <dgm:t>
        <a:bodyPr/>
        <a:lstStyle/>
        <a:p>
          <a:endParaRPr lang="zh-CN" altLang="en-US"/>
        </a:p>
      </dgm:t>
    </dgm:pt>
    <dgm:pt modelId="{24A3D063-60A1-4D17-8DBF-7F5D02A47F2D}" type="pres">
      <dgm:prSet presAssocID="{53A7E365-8CC9-403B-99F8-2B203CB1C359}" presName="text3" presStyleLbl="fgAcc3" presStyleIdx="6" presStyleCnt="9" custScaleX="68821">
        <dgm:presLayoutVars>
          <dgm:chPref val="3"/>
        </dgm:presLayoutVars>
      </dgm:prSet>
      <dgm:spPr/>
      <dgm:t>
        <a:bodyPr/>
        <a:lstStyle/>
        <a:p>
          <a:endParaRPr lang="zh-CN" altLang="en-US"/>
        </a:p>
      </dgm:t>
    </dgm:pt>
    <dgm:pt modelId="{A670CDA0-663D-4574-A01D-D830820E21F8}" type="pres">
      <dgm:prSet presAssocID="{53A7E365-8CC9-403B-99F8-2B203CB1C359}" presName="hierChild4" presStyleCnt="0"/>
      <dgm:spPr/>
      <dgm:t>
        <a:bodyPr/>
        <a:lstStyle/>
        <a:p>
          <a:endParaRPr lang="zh-CN" altLang="en-US"/>
        </a:p>
      </dgm:t>
    </dgm:pt>
    <dgm:pt modelId="{28D80F84-403B-43EE-A1CA-E9174C5FBD37}" type="pres">
      <dgm:prSet presAssocID="{5954E137-0CFA-41F4-87F8-4E345CAAD7FC}" presName="Name17" presStyleLbl="parChTrans1D3" presStyleIdx="7" presStyleCnt="9"/>
      <dgm:spPr/>
      <dgm:t>
        <a:bodyPr/>
        <a:lstStyle/>
        <a:p>
          <a:endParaRPr lang="zh-CN" altLang="en-US"/>
        </a:p>
      </dgm:t>
    </dgm:pt>
    <dgm:pt modelId="{648166EE-CA96-444E-8643-5699B76F2D46}" type="pres">
      <dgm:prSet presAssocID="{9B2E8941-815E-4F3B-A877-08F214E57946}" presName="hierRoot3" presStyleCnt="0"/>
      <dgm:spPr/>
      <dgm:t>
        <a:bodyPr/>
        <a:lstStyle/>
        <a:p>
          <a:endParaRPr lang="zh-CN" altLang="en-US"/>
        </a:p>
      </dgm:t>
    </dgm:pt>
    <dgm:pt modelId="{F213EB90-E159-4AEC-AAFB-71BFEC4DA1FF}" type="pres">
      <dgm:prSet presAssocID="{9B2E8941-815E-4F3B-A877-08F214E57946}" presName="composite3" presStyleCnt="0"/>
      <dgm:spPr/>
      <dgm:t>
        <a:bodyPr/>
        <a:lstStyle/>
        <a:p>
          <a:endParaRPr lang="zh-CN" altLang="en-US"/>
        </a:p>
      </dgm:t>
    </dgm:pt>
    <dgm:pt modelId="{45C12D90-37BD-4979-AF15-EC1C15E645AD}" type="pres">
      <dgm:prSet presAssocID="{9B2E8941-815E-4F3B-A877-08F214E57946}" presName="background3" presStyleLbl="node3" presStyleIdx="7" presStyleCnt="9"/>
      <dgm:spPr/>
      <dgm:t>
        <a:bodyPr/>
        <a:lstStyle/>
        <a:p>
          <a:endParaRPr lang="zh-CN" altLang="en-US"/>
        </a:p>
      </dgm:t>
    </dgm:pt>
    <dgm:pt modelId="{095D20D4-F344-4AB9-BD4A-22759E51871D}" type="pres">
      <dgm:prSet presAssocID="{9B2E8941-815E-4F3B-A877-08F214E57946}" presName="text3" presStyleLbl="fgAcc3" presStyleIdx="7" presStyleCnt="9" custScaleX="65343">
        <dgm:presLayoutVars>
          <dgm:chPref val="3"/>
        </dgm:presLayoutVars>
      </dgm:prSet>
      <dgm:spPr/>
      <dgm:t>
        <a:bodyPr/>
        <a:lstStyle/>
        <a:p>
          <a:endParaRPr lang="zh-CN" altLang="en-US"/>
        </a:p>
      </dgm:t>
    </dgm:pt>
    <dgm:pt modelId="{90762A44-02B3-49B8-8986-4E6D55A8A35B}" type="pres">
      <dgm:prSet presAssocID="{9B2E8941-815E-4F3B-A877-08F214E57946}" presName="hierChild4" presStyleCnt="0"/>
      <dgm:spPr/>
      <dgm:t>
        <a:bodyPr/>
        <a:lstStyle/>
        <a:p>
          <a:endParaRPr lang="zh-CN" altLang="en-US"/>
        </a:p>
      </dgm:t>
    </dgm:pt>
    <dgm:pt modelId="{007BC62C-7863-44D0-8013-DB778607687B}" type="pres">
      <dgm:prSet presAssocID="{9050056B-1451-4B17-9174-CDB7A6FB6FC2}" presName="Name17" presStyleLbl="parChTrans1D3" presStyleIdx="8" presStyleCnt="9"/>
      <dgm:spPr/>
      <dgm:t>
        <a:bodyPr/>
        <a:lstStyle/>
        <a:p>
          <a:endParaRPr lang="zh-CN" altLang="en-US"/>
        </a:p>
      </dgm:t>
    </dgm:pt>
    <dgm:pt modelId="{B7C5A0A9-A610-4397-A87C-48CE3386AD68}" type="pres">
      <dgm:prSet presAssocID="{29036E81-1371-4665-8D24-78EA4E9D93BB}" presName="hierRoot3" presStyleCnt="0"/>
      <dgm:spPr/>
      <dgm:t>
        <a:bodyPr/>
        <a:lstStyle/>
        <a:p>
          <a:endParaRPr lang="zh-CN" altLang="en-US"/>
        </a:p>
      </dgm:t>
    </dgm:pt>
    <dgm:pt modelId="{FCB3239F-59EE-4020-9BF8-16099E815BCE}" type="pres">
      <dgm:prSet presAssocID="{29036E81-1371-4665-8D24-78EA4E9D93BB}" presName="composite3" presStyleCnt="0"/>
      <dgm:spPr/>
      <dgm:t>
        <a:bodyPr/>
        <a:lstStyle/>
        <a:p>
          <a:endParaRPr lang="zh-CN" altLang="en-US"/>
        </a:p>
      </dgm:t>
    </dgm:pt>
    <dgm:pt modelId="{9DD7DA77-18C7-4E4F-A8CB-B3C0371DE774}" type="pres">
      <dgm:prSet presAssocID="{29036E81-1371-4665-8D24-78EA4E9D93BB}" presName="background3" presStyleLbl="node3" presStyleIdx="8" presStyleCnt="9"/>
      <dgm:spPr/>
      <dgm:t>
        <a:bodyPr/>
        <a:lstStyle/>
        <a:p>
          <a:endParaRPr lang="zh-CN" altLang="en-US"/>
        </a:p>
      </dgm:t>
    </dgm:pt>
    <dgm:pt modelId="{55043BE8-DEE9-41F9-9865-3BB18202DC0E}" type="pres">
      <dgm:prSet presAssocID="{29036E81-1371-4665-8D24-78EA4E9D93BB}" presName="text3" presStyleLbl="fgAcc3" presStyleIdx="8" presStyleCnt="9" custScaleX="57897">
        <dgm:presLayoutVars>
          <dgm:chPref val="3"/>
        </dgm:presLayoutVars>
      </dgm:prSet>
      <dgm:spPr/>
      <dgm:t>
        <a:bodyPr/>
        <a:lstStyle/>
        <a:p>
          <a:endParaRPr lang="zh-CN" altLang="en-US"/>
        </a:p>
      </dgm:t>
    </dgm:pt>
    <dgm:pt modelId="{D61050EC-18D1-4261-A5DC-92482EEC347A}" type="pres">
      <dgm:prSet presAssocID="{29036E81-1371-4665-8D24-78EA4E9D93BB}" presName="hierChild4" presStyleCnt="0"/>
      <dgm:spPr/>
      <dgm:t>
        <a:bodyPr/>
        <a:lstStyle/>
        <a:p>
          <a:endParaRPr lang="zh-CN" altLang="en-US"/>
        </a:p>
      </dgm:t>
    </dgm:pt>
    <dgm:pt modelId="{CA88B99F-9697-47CC-A0B4-A18E1CB59DF0}" type="pres">
      <dgm:prSet presAssocID="{3E3A7F2D-2F1F-4267-B86C-57A6715A19B7}" presName="Name10" presStyleLbl="parChTrans1D2" presStyleIdx="3" presStyleCnt="4"/>
      <dgm:spPr/>
      <dgm:t>
        <a:bodyPr/>
        <a:lstStyle/>
        <a:p>
          <a:endParaRPr lang="zh-CN" altLang="en-US"/>
        </a:p>
      </dgm:t>
    </dgm:pt>
    <dgm:pt modelId="{D21FE390-68E3-4277-BDC3-85FF84AFF089}" type="pres">
      <dgm:prSet presAssocID="{26629848-769A-4AC6-9229-E122490076C1}" presName="hierRoot2" presStyleCnt="0"/>
      <dgm:spPr/>
      <dgm:t>
        <a:bodyPr/>
        <a:lstStyle/>
        <a:p>
          <a:endParaRPr lang="zh-CN" altLang="en-US"/>
        </a:p>
      </dgm:t>
    </dgm:pt>
    <dgm:pt modelId="{76D62547-2193-4343-AC03-3685AFE43B88}" type="pres">
      <dgm:prSet presAssocID="{26629848-769A-4AC6-9229-E122490076C1}" presName="composite2" presStyleCnt="0"/>
      <dgm:spPr/>
      <dgm:t>
        <a:bodyPr/>
        <a:lstStyle/>
        <a:p>
          <a:endParaRPr lang="zh-CN" altLang="en-US"/>
        </a:p>
      </dgm:t>
    </dgm:pt>
    <dgm:pt modelId="{259127DA-4B06-40EA-9D00-22F01BC27811}" type="pres">
      <dgm:prSet presAssocID="{26629848-769A-4AC6-9229-E122490076C1}" presName="background2" presStyleLbl="node2" presStyleIdx="3" presStyleCnt="4"/>
      <dgm:spPr/>
      <dgm:t>
        <a:bodyPr/>
        <a:lstStyle/>
        <a:p>
          <a:endParaRPr lang="zh-CN" altLang="en-US"/>
        </a:p>
      </dgm:t>
    </dgm:pt>
    <dgm:pt modelId="{A6FDF9A0-CAAC-4AF5-BB00-54CE10970FDE}" type="pres">
      <dgm:prSet presAssocID="{26629848-769A-4AC6-9229-E122490076C1}" presName="text2" presStyleLbl="fgAcc2" presStyleIdx="3" presStyleCnt="4">
        <dgm:presLayoutVars>
          <dgm:chPref val="3"/>
        </dgm:presLayoutVars>
      </dgm:prSet>
      <dgm:spPr/>
      <dgm:t>
        <a:bodyPr/>
        <a:lstStyle/>
        <a:p>
          <a:endParaRPr lang="zh-CN" altLang="en-US"/>
        </a:p>
      </dgm:t>
    </dgm:pt>
    <dgm:pt modelId="{AF704F80-0B86-4A48-B7EB-1CA8788BE292}" type="pres">
      <dgm:prSet presAssocID="{26629848-769A-4AC6-9229-E122490076C1}" presName="hierChild3" presStyleCnt="0"/>
      <dgm:spPr/>
      <dgm:t>
        <a:bodyPr/>
        <a:lstStyle/>
        <a:p>
          <a:endParaRPr lang="zh-CN" altLang="en-US"/>
        </a:p>
      </dgm:t>
    </dgm:pt>
  </dgm:ptLst>
  <dgm:cxnLst>
    <dgm:cxn modelId="{C762DFED-C28B-49F5-BBDC-D24F5A4C2735}" type="presOf" srcId="{695D3856-D214-4CD4-94AF-6CE2140DBA7D}" destId="{5D2CDCAD-3BEA-4BEA-BC63-E2F48552A6C3}" srcOrd="0" destOrd="0" presId="urn:microsoft.com/office/officeart/2005/8/layout/hierarchy1"/>
    <dgm:cxn modelId="{111FB68B-D512-4E98-8B35-EB04BF6287D5}" type="presOf" srcId="{233B5E6F-E1C2-451D-8489-610BD707AB4E}" destId="{3E95B52B-DC17-4D99-B0A9-8D44A201E256}" srcOrd="0" destOrd="0" presId="urn:microsoft.com/office/officeart/2005/8/layout/hierarchy1"/>
    <dgm:cxn modelId="{5259837F-A49D-4D64-AB93-6BDE29484AB8}" type="presOf" srcId="{1E612C67-5C27-47EF-9FF5-556D126C7AF1}" destId="{A1E000A5-6DB4-4D9A-A50C-1349B02BF316}" srcOrd="0" destOrd="0" presId="urn:microsoft.com/office/officeart/2005/8/layout/hierarchy1"/>
    <dgm:cxn modelId="{660FD8DF-670F-4169-B1ED-EE66C96545EA}" type="presOf" srcId="{9050056B-1451-4B17-9174-CDB7A6FB6FC2}" destId="{007BC62C-7863-44D0-8013-DB778607687B}" srcOrd="0" destOrd="0" presId="urn:microsoft.com/office/officeart/2005/8/layout/hierarchy1"/>
    <dgm:cxn modelId="{91692780-6C2A-4DC1-B5FC-89F43104CD9B}" srcId="{233B5E6F-E1C2-451D-8489-610BD707AB4E}" destId="{E51D2ACE-4762-4E95-97DF-043F6D064BFF}" srcOrd="2" destOrd="0" parTransId="{3B94CBEA-B0DC-445A-8964-6F40152D0605}" sibTransId="{5F20B7EC-C009-49E0-A467-FFF44A89FD20}"/>
    <dgm:cxn modelId="{CD14C2C9-A0CD-4C26-BC66-EDE87F0C8BDD}" type="presOf" srcId="{26629848-769A-4AC6-9229-E122490076C1}" destId="{A6FDF9A0-CAAC-4AF5-BB00-54CE10970FDE}" srcOrd="0" destOrd="0" presId="urn:microsoft.com/office/officeart/2005/8/layout/hierarchy1"/>
    <dgm:cxn modelId="{3960A380-4149-4335-8F02-8F78B771DA99}" type="presOf" srcId="{457B1275-4C7B-4C73-8191-DFFE6B05B61D}" destId="{30396395-AB7D-40F6-82FF-6F5C00504FC9}" srcOrd="0" destOrd="0" presId="urn:microsoft.com/office/officeart/2005/8/layout/hierarchy1"/>
    <dgm:cxn modelId="{73CC3CCD-CB14-4117-B062-5E96BE5743CF}" type="presOf" srcId="{755490E4-5725-4E48-9C2C-0635D47AB302}" destId="{4795427E-5219-4FBB-8FAA-B2F165510CD9}" srcOrd="0" destOrd="0" presId="urn:microsoft.com/office/officeart/2005/8/layout/hierarchy1"/>
    <dgm:cxn modelId="{7C0477B6-DCB8-4C8C-86DB-DB4C805AE7C2}" srcId="{233B5E6F-E1C2-451D-8489-610BD707AB4E}" destId="{695D3856-D214-4CD4-94AF-6CE2140DBA7D}" srcOrd="1" destOrd="0" parTransId="{6639A2D8-DABF-4E11-8CB2-729C72DCF937}" sibTransId="{21115E9A-2741-4966-A8EE-832A9F053ABF}"/>
    <dgm:cxn modelId="{D3D8FA1B-E09B-4622-84F7-8BEE541708D8}" type="presOf" srcId="{3B94CBEA-B0DC-445A-8964-6F40152D0605}" destId="{E84B2A7A-43B5-4F27-AA08-05E26AA26CC9}" srcOrd="0" destOrd="0" presId="urn:microsoft.com/office/officeart/2005/8/layout/hierarchy1"/>
    <dgm:cxn modelId="{F7914E71-6FD4-4F35-97F2-A046765930DA}" type="presOf" srcId="{9B2E8941-815E-4F3B-A877-08F214E57946}" destId="{095D20D4-F344-4AB9-BD4A-22759E51871D}" srcOrd="0" destOrd="0" presId="urn:microsoft.com/office/officeart/2005/8/layout/hierarchy1"/>
    <dgm:cxn modelId="{E1AB9827-14A7-4A48-8DDB-D07EB14FDD11}" type="presOf" srcId="{D8C91501-E111-4777-8408-191637D05C8E}" destId="{A937070B-FD97-434C-89F8-47D2CE3F43D2}" srcOrd="0" destOrd="0" presId="urn:microsoft.com/office/officeart/2005/8/layout/hierarchy1"/>
    <dgm:cxn modelId="{703F2067-E2AC-46EA-BD6C-AFF6ADD6B03C}" type="presOf" srcId="{DA8752AE-9712-45D5-8954-5E7F830CD9CE}" destId="{4B480C4C-E085-489B-BF41-229F4EAAE338}" srcOrd="0" destOrd="0" presId="urn:microsoft.com/office/officeart/2005/8/layout/hierarchy1"/>
    <dgm:cxn modelId="{63AFCDAF-4BFF-4987-A65B-6BE913FA823E}" srcId="{F4B5D3FA-A4FF-4282-93A5-6DEAE419DCDB}" destId="{755490E4-5725-4E48-9C2C-0635D47AB302}" srcOrd="1" destOrd="0" parTransId="{762BBB3A-2850-480C-AB6D-BEF0D48F2AC6}" sibTransId="{D9C46DA5-D65A-445C-93CB-839ED76C648F}"/>
    <dgm:cxn modelId="{B21F1A62-2F5C-4140-AA71-C63FF1B10C9F}" srcId="{E33CBE87-9C4B-4C0D-B9EB-C3E0955BFF6C}" destId="{F4B5D3FA-A4FF-4282-93A5-6DEAE419DCDB}" srcOrd="0" destOrd="0" parTransId="{6316BF02-6FC8-4842-8B12-9478AA31B748}" sibTransId="{0A735755-190A-4A0E-BC8F-BA0C8335976A}"/>
    <dgm:cxn modelId="{A87D0ADB-DC27-421A-85F5-3F1AD9835D96}" type="presOf" srcId="{E51D2ACE-4762-4E95-97DF-043F6D064BFF}" destId="{8BDA01CD-BA31-4CAC-997F-98DAE876E93E}" srcOrd="0" destOrd="0" presId="urn:microsoft.com/office/officeart/2005/8/layout/hierarchy1"/>
    <dgm:cxn modelId="{16898557-8DBE-4202-B5F2-75D45E91200E}" type="presOf" srcId="{33CD7E02-4447-411A-B415-5C8A16D967BD}" destId="{46592420-7897-48D8-8624-337FD35D63B4}" srcOrd="0" destOrd="0" presId="urn:microsoft.com/office/officeart/2005/8/layout/hierarchy1"/>
    <dgm:cxn modelId="{CC26832F-A86C-4675-86AC-7C409535EE34}" type="presOf" srcId="{53A7E365-8CC9-403B-99F8-2B203CB1C359}" destId="{24A3D063-60A1-4D17-8DBF-7F5D02A47F2D}" srcOrd="0" destOrd="0" presId="urn:microsoft.com/office/officeart/2005/8/layout/hierarchy1"/>
    <dgm:cxn modelId="{49A58AC3-4EC6-4FBE-8CDF-24753668CAE6}" srcId="{F4B5D3FA-A4FF-4282-93A5-6DEAE419DCDB}" destId="{26629848-769A-4AC6-9229-E122490076C1}" srcOrd="3" destOrd="0" parTransId="{3E3A7F2D-2F1F-4267-B86C-57A6715A19B7}" sibTransId="{E18CA1FE-BAB1-4711-8EF0-90ED5AE1EF94}"/>
    <dgm:cxn modelId="{3CEBC61A-7A2E-4D2A-ACDD-DE54C183780E}" srcId="{0155C3A4-CD02-42C6-8BE8-05C63D09C42E}" destId="{53A7E365-8CC9-403B-99F8-2B203CB1C359}" srcOrd="3" destOrd="0" parTransId="{D8C91501-E111-4777-8408-191637D05C8E}" sibTransId="{0F932021-740E-4883-85B0-762DAE5E36F9}"/>
    <dgm:cxn modelId="{37B6F144-D8F9-47BD-8A3C-E8DE7FA80402}" type="presOf" srcId="{29036E81-1371-4665-8D24-78EA4E9D93BB}" destId="{55043BE8-DEE9-41F9-9865-3BB18202DC0E}" srcOrd="0" destOrd="0" presId="urn:microsoft.com/office/officeart/2005/8/layout/hierarchy1"/>
    <dgm:cxn modelId="{B66C7569-25D6-445A-8F76-A27C258512B1}" srcId="{233B5E6F-E1C2-451D-8489-610BD707AB4E}" destId="{1E612C67-5C27-47EF-9FF5-556D126C7AF1}" srcOrd="0" destOrd="0" parTransId="{457B1275-4C7B-4C73-8191-DFFE6B05B61D}" sibTransId="{83E7054C-EBE5-4217-9B0F-0B845DCDD9E9}"/>
    <dgm:cxn modelId="{0B90DC71-C0D2-4205-9EA9-B5F0FC604C4C}" srcId="{F4B5D3FA-A4FF-4282-93A5-6DEAE419DCDB}" destId="{233B5E6F-E1C2-451D-8489-610BD707AB4E}" srcOrd="0" destOrd="0" parTransId="{03FF3431-1E50-4833-B4CE-813A4085F536}" sibTransId="{33F591FA-1D18-4420-A997-7FD1BA4F17D3}"/>
    <dgm:cxn modelId="{E3BCBB39-D334-495E-B0A6-B16DFDCEDEB6}" type="presOf" srcId="{E33CBE87-9C4B-4C0D-B9EB-C3E0955BFF6C}" destId="{50BBFC8A-1136-4973-9D44-831432D421F6}" srcOrd="0" destOrd="0" presId="urn:microsoft.com/office/officeart/2005/8/layout/hierarchy1"/>
    <dgm:cxn modelId="{42F77FD5-C07E-43A3-86E6-A0606EC1CC45}" type="presOf" srcId="{79E8C9DF-62E9-4123-92E8-094092AB2D46}" destId="{C75769F1-747B-4592-AD02-F81FA451481F}" srcOrd="0" destOrd="0" presId="urn:microsoft.com/office/officeart/2005/8/layout/hierarchy1"/>
    <dgm:cxn modelId="{EBA604C5-7E00-4992-A35E-AEB18F4A76F0}" type="presOf" srcId="{EACFCBD4-BF3E-489B-A6AC-FF08C06DE2C4}" destId="{44EEB61C-351E-49C5-8B97-7939168FE3D9}" srcOrd="0" destOrd="0" presId="urn:microsoft.com/office/officeart/2005/8/layout/hierarchy1"/>
    <dgm:cxn modelId="{BFF924A1-C713-4629-8F34-1298022C1567}" type="presOf" srcId="{59864E3B-5B56-484B-9F48-6AC60356B822}" destId="{9B9A3300-6010-4488-BE23-EE429C65BC54}" srcOrd="0" destOrd="0" presId="urn:microsoft.com/office/officeart/2005/8/layout/hierarchy1"/>
    <dgm:cxn modelId="{442C6C2D-FA11-4ECD-B56D-5C66099C2EC4}" type="presOf" srcId="{4CB2C27D-54D4-4853-A42E-2F64061BC7CD}" destId="{5925DB98-6D21-4272-8A48-A46AFA252A8A}" srcOrd="0" destOrd="0" presId="urn:microsoft.com/office/officeart/2005/8/layout/hierarchy1"/>
    <dgm:cxn modelId="{AF1BA721-2893-42B1-AB83-962B7F7036FF}" srcId="{F4B5D3FA-A4FF-4282-93A5-6DEAE419DCDB}" destId="{0155C3A4-CD02-42C6-8BE8-05C63D09C42E}" srcOrd="2" destOrd="0" parTransId="{4CB2C27D-54D4-4853-A42E-2F64061BC7CD}" sibTransId="{49688271-0FBD-44DE-BAF2-7FF318278E5A}"/>
    <dgm:cxn modelId="{D5F8D024-5B04-4E5E-8030-6CB91E32D476}" srcId="{0155C3A4-CD02-42C6-8BE8-05C63D09C42E}" destId="{8159E2A9-6CBC-49F6-981E-D772DB563492}" srcOrd="0" destOrd="0" parTransId="{79E8C9DF-62E9-4123-92E8-094092AB2D46}" sibTransId="{1BD124F5-7670-46B8-B173-79B19DF97239}"/>
    <dgm:cxn modelId="{C5DC4AA5-90DC-4F7C-9BD7-332F705B54BD}" type="presOf" srcId="{3E3A7F2D-2F1F-4267-B86C-57A6715A19B7}" destId="{CA88B99F-9697-47CC-A0B4-A18E1CB59DF0}" srcOrd="0" destOrd="0" presId="urn:microsoft.com/office/officeart/2005/8/layout/hierarchy1"/>
    <dgm:cxn modelId="{9AF6E2E6-EA3E-4DB0-9F9E-BF7754B9960C}" srcId="{0155C3A4-CD02-42C6-8BE8-05C63D09C42E}" destId="{9B2E8941-815E-4F3B-A877-08F214E57946}" srcOrd="4" destOrd="0" parTransId="{5954E137-0CFA-41F4-87F8-4E345CAAD7FC}" sibTransId="{C328CB60-5007-4BDE-8567-6C86891EE892}"/>
    <dgm:cxn modelId="{966ED44C-B07F-4095-A172-22B696C40246}" type="presOf" srcId="{8159E2A9-6CBC-49F6-981E-D772DB563492}" destId="{35285243-6AEC-41C8-9FEC-A64E563A866D}" srcOrd="0" destOrd="0" presId="urn:microsoft.com/office/officeart/2005/8/layout/hierarchy1"/>
    <dgm:cxn modelId="{8C3C96E4-BE5E-4D31-9158-3CC016FB68D8}" srcId="{0155C3A4-CD02-42C6-8BE8-05C63D09C42E}" destId="{EACFCBD4-BF3E-489B-A6AC-FF08C06DE2C4}" srcOrd="1" destOrd="0" parTransId="{DA8752AE-9712-45D5-8954-5E7F830CD9CE}" sibTransId="{9882068B-34E6-4A5A-8F2F-D65E2DD92ED3}"/>
    <dgm:cxn modelId="{3AA44972-FFA6-447F-AC42-8EF89178D70E}" type="presOf" srcId="{0155C3A4-CD02-42C6-8BE8-05C63D09C42E}" destId="{5BA2DFE7-73BD-4943-8D42-3BD9676D2F75}" srcOrd="0" destOrd="0" presId="urn:microsoft.com/office/officeart/2005/8/layout/hierarchy1"/>
    <dgm:cxn modelId="{AA0AED8E-60C3-4A56-B6BC-9CEF877FFFAD}" srcId="{0155C3A4-CD02-42C6-8BE8-05C63D09C42E}" destId="{29036E81-1371-4665-8D24-78EA4E9D93BB}" srcOrd="5" destOrd="0" parTransId="{9050056B-1451-4B17-9174-CDB7A6FB6FC2}" sibTransId="{85F5848A-8812-4CC6-A630-2FE31BD041C6}"/>
    <dgm:cxn modelId="{7367A26E-62D9-41EE-984C-6388AC511FF6}" type="presOf" srcId="{6639A2D8-DABF-4E11-8CB2-729C72DCF937}" destId="{AEDE2971-C2E2-45FE-BC2B-958D97C4C4A7}" srcOrd="0" destOrd="0" presId="urn:microsoft.com/office/officeart/2005/8/layout/hierarchy1"/>
    <dgm:cxn modelId="{06183E66-91E5-42AA-8F91-B459D4512215}" type="presOf" srcId="{03FF3431-1E50-4833-B4CE-813A4085F536}" destId="{02BFC6EB-19AB-4E0D-8B2A-B9BDA11106EE}" srcOrd="0" destOrd="0" presId="urn:microsoft.com/office/officeart/2005/8/layout/hierarchy1"/>
    <dgm:cxn modelId="{3A91DB1F-1AF6-4B97-8B22-90DD33506518}" srcId="{0155C3A4-CD02-42C6-8BE8-05C63D09C42E}" destId="{33CD7E02-4447-411A-B415-5C8A16D967BD}" srcOrd="2" destOrd="0" parTransId="{59864E3B-5B56-484B-9F48-6AC60356B822}" sibTransId="{63ADCC44-5D4E-486B-AF59-E80E96AA22F8}"/>
    <dgm:cxn modelId="{E7F0AB11-5FB3-4E6C-AD65-9A89B60E50FC}" type="presOf" srcId="{F4B5D3FA-A4FF-4282-93A5-6DEAE419DCDB}" destId="{1CC04606-E32B-48BB-A36B-C66BC9E46289}" srcOrd="0" destOrd="0" presId="urn:microsoft.com/office/officeart/2005/8/layout/hierarchy1"/>
    <dgm:cxn modelId="{A89845C2-0E0C-47C2-945C-FABF5E6B92EA}" type="presOf" srcId="{5954E137-0CFA-41F4-87F8-4E345CAAD7FC}" destId="{28D80F84-403B-43EE-A1CA-E9174C5FBD37}" srcOrd="0" destOrd="0" presId="urn:microsoft.com/office/officeart/2005/8/layout/hierarchy1"/>
    <dgm:cxn modelId="{035D21AC-9815-45D4-AB6B-8DD37BEC3E6A}" type="presOf" srcId="{762BBB3A-2850-480C-AB6D-BEF0D48F2AC6}" destId="{201C10EA-3A8F-4C5E-9B3B-D4B6ADAAC29E}" srcOrd="0" destOrd="0" presId="urn:microsoft.com/office/officeart/2005/8/layout/hierarchy1"/>
    <dgm:cxn modelId="{21F81101-CBDF-4CA9-B51F-02919608E7FF}" type="presParOf" srcId="{50BBFC8A-1136-4973-9D44-831432D421F6}" destId="{3D95EAFA-C793-445D-B614-8DCC79B32903}" srcOrd="0" destOrd="0" presId="urn:microsoft.com/office/officeart/2005/8/layout/hierarchy1"/>
    <dgm:cxn modelId="{5B3EF75F-D371-46A2-BED4-31A5E14ADAF5}" type="presParOf" srcId="{3D95EAFA-C793-445D-B614-8DCC79B32903}" destId="{CB434362-E4C4-4564-B21F-1A0CA5B0B06E}" srcOrd="0" destOrd="0" presId="urn:microsoft.com/office/officeart/2005/8/layout/hierarchy1"/>
    <dgm:cxn modelId="{AB920656-99A3-4BE9-B701-0BA1F0D02CBF}" type="presParOf" srcId="{CB434362-E4C4-4564-B21F-1A0CA5B0B06E}" destId="{F96A269D-3C14-445C-8A91-3EA15D3A99ED}" srcOrd="0" destOrd="0" presId="urn:microsoft.com/office/officeart/2005/8/layout/hierarchy1"/>
    <dgm:cxn modelId="{0BB1DDED-56F2-4AB1-8C07-91CC4E1AFBE7}" type="presParOf" srcId="{CB434362-E4C4-4564-B21F-1A0CA5B0B06E}" destId="{1CC04606-E32B-48BB-A36B-C66BC9E46289}" srcOrd="1" destOrd="0" presId="urn:microsoft.com/office/officeart/2005/8/layout/hierarchy1"/>
    <dgm:cxn modelId="{C3B69233-EDF8-4554-9FEF-7E264DFBCB47}" type="presParOf" srcId="{3D95EAFA-C793-445D-B614-8DCC79B32903}" destId="{FD8828EB-E5B9-4AA6-AA25-1A1588472FD2}" srcOrd="1" destOrd="0" presId="urn:microsoft.com/office/officeart/2005/8/layout/hierarchy1"/>
    <dgm:cxn modelId="{4EE1A667-EAAF-4315-95D6-82A3153A1CD3}" type="presParOf" srcId="{FD8828EB-E5B9-4AA6-AA25-1A1588472FD2}" destId="{02BFC6EB-19AB-4E0D-8B2A-B9BDA11106EE}" srcOrd="0" destOrd="0" presId="urn:microsoft.com/office/officeart/2005/8/layout/hierarchy1"/>
    <dgm:cxn modelId="{DDB00450-810A-4FBF-8D09-6DF74E092FE8}" type="presParOf" srcId="{FD8828EB-E5B9-4AA6-AA25-1A1588472FD2}" destId="{3EFB08B2-6FDA-435D-BD20-858727801BB4}" srcOrd="1" destOrd="0" presId="urn:microsoft.com/office/officeart/2005/8/layout/hierarchy1"/>
    <dgm:cxn modelId="{DD015CFA-19FB-441E-871F-D06F01787289}" type="presParOf" srcId="{3EFB08B2-6FDA-435D-BD20-858727801BB4}" destId="{522B8A1F-80E3-4EE5-9B79-627A6E880990}" srcOrd="0" destOrd="0" presId="urn:microsoft.com/office/officeart/2005/8/layout/hierarchy1"/>
    <dgm:cxn modelId="{F52A6DF5-4BED-4008-9596-298F0F6856D7}" type="presParOf" srcId="{522B8A1F-80E3-4EE5-9B79-627A6E880990}" destId="{CB009A88-3CC2-417D-B2DF-BCA27A5A8334}" srcOrd="0" destOrd="0" presId="urn:microsoft.com/office/officeart/2005/8/layout/hierarchy1"/>
    <dgm:cxn modelId="{EA10F382-54DC-4033-BDC0-15A3D9D724B1}" type="presParOf" srcId="{522B8A1F-80E3-4EE5-9B79-627A6E880990}" destId="{3E95B52B-DC17-4D99-B0A9-8D44A201E256}" srcOrd="1" destOrd="0" presId="urn:microsoft.com/office/officeart/2005/8/layout/hierarchy1"/>
    <dgm:cxn modelId="{A5874A25-6F5E-4C3C-968C-4AE4E9AAD988}" type="presParOf" srcId="{3EFB08B2-6FDA-435D-BD20-858727801BB4}" destId="{51E82D90-0666-4157-A584-FCEF0A183DBA}" srcOrd="1" destOrd="0" presId="urn:microsoft.com/office/officeart/2005/8/layout/hierarchy1"/>
    <dgm:cxn modelId="{6E89B7E2-E012-423E-A63D-7CCF5CC3B0A2}" type="presParOf" srcId="{51E82D90-0666-4157-A584-FCEF0A183DBA}" destId="{30396395-AB7D-40F6-82FF-6F5C00504FC9}" srcOrd="0" destOrd="0" presId="urn:microsoft.com/office/officeart/2005/8/layout/hierarchy1"/>
    <dgm:cxn modelId="{AC7B2081-609E-44FB-BA13-9630CB2CB367}" type="presParOf" srcId="{51E82D90-0666-4157-A584-FCEF0A183DBA}" destId="{F74E79A4-4B47-4A22-A805-A1B80C4ECA5E}" srcOrd="1" destOrd="0" presId="urn:microsoft.com/office/officeart/2005/8/layout/hierarchy1"/>
    <dgm:cxn modelId="{88A56531-BD73-4373-8CD8-5023CD044A3A}" type="presParOf" srcId="{F74E79A4-4B47-4A22-A805-A1B80C4ECA5E}" destId="{8A125F38-83B0-4849-92F1-B4FED6149A02}" srcOrd="0" destOrd="0" presId="urn:microsoft.com/office/officeart/2005/8/layout/hierarchy1"/>
    <dgm:cxn modelId="{D79F64BA-ABFF-4A1B-8F43-2AE0BB058A91}" type="presParOf" srcId="{8A125F38-83B0-4849-92F1-B4FED6149A02}" destId="{B3795441-D58E-4316-AA48-C3115A00EDCF}" srcOrd="0" destOrd="0" presId="urn:microsoft.com/office/officeart/2005/8/layout/hierarchy1"/>
    <dgm:cxn modelId="{88CD0BD3-4E6B-4539-8A26-02C9667165B8}" type="presParOf" srcId="{8A125F38-83B0-4849-92F1-B4FED6149A02}" destId="{A1E000A5-6DB4-4D9A-A50C-1349B02BF316}" srcOrd="1" destOrd="0" presId="urn:microsoft.com/office/officeart/2005/8/layout/hierarchy1"/>
    <dgm:cxn modelId="{17864C38-414B-4D0C-A0B3-6A1A7A644D34}" type="presParOf" srcId="{F74E79A4-4B47-4A22-A805-A1B80C4ECA5E}" destId="{56BCF7FA-10E2-4C88-9E20-BBFFD5DDA979}" srcOrd="1" destOrd="0" presId="urn:microsoft.com/office/officeart/2005/8/layout/hierarchy1"/>
    <dgm:cxn modelId="{EEAB4B1B-8137-4E83-B202-38D9D56A2907}" type="presParOf" srcId="{51E82D90-0666-4157-A584-FCEF0A183DBA}" destId="{AEDE2971-C2E2-45FE-BC2B-958D97C4C4A7}" srcOrd="2" destOrd="0" presId="urn:microsoft.com/office/officeart/2005/8/layout/hierarchy1"/>
    <dgm:cxn modelId="{E97AD029-7C65-4EA2-ACBB-EE1C448BDBAC}" type="presParOf" srcId="{51E82D90-0666-4157-A584-FCEF0A183DBA}" destId="{98540B02-A655-4EF0-A718-DAC9F2BA2D6B}" srcOrd="3" destOrd="0" presId="urn:microsoft.com/office/officeart/2005/8/layout/hierarchy1"/>
    <dgm:cxn modelId="{9CFBC152-0FCD-4A50-A370-64A23478657A}" type="presParOf" srcId="{98540B02-A655-4EF0-A718-DAC9F2BA2D6B}" destId="{87720200-D4AE-44A5-BDA6-5DE46BE1A4CA}" srcOrd="0" destOrd="0" presId="urn:microsoft.com/office/officeart/2005/8/layout/hierarchy1"/>
    <dgm:cxn modelId="{8323B9CD-7640-4116-9D4A-65CA68A20A67}" type="presParOf" srcId="{87720200-D4AE-44A5-BDA6-5DE46BE1A4CA}" destId="{79929496-EA13-40F8-96BE-92B26AA8C62B}" srcOrd="0" destOrd="0" presId="urn:microsoft.com/office/officeart/2005/8/layout/hierarchy1"/>
    <dgm:cxn modelId="{AB2BD430-FB39-41ED-87DD-A48174F0DC09}" type="presParOf" srcId="{87720200-D4AE-44A5-BDA6-5DE46BE1A4CA}" destId="{5D2CDCAD-3BEA-4BEA-BC63-E2F48552A6C3}" srcOrd="1" destOrd="0" presId="urn:microsoft.com/office/officeart/2005/8/layout/hierarchy1"/>
    <dgm:cxn modelId="{A93ECAA3-283B-407F-A0BC-1CBAF6A6B8C5}" type="presParOf" srcId="{98540B02-A655-4EF0-A718-DAC9F2BA2D6B}" destId="{E7B73F40-FB34-4BF7-B92D-266AAB80571F}" srcOrd="1" destOrd="0" presId="urn:microsoft.com/office/officeart/2005/8/layout/hierarchy1"/>
    <dgm:cxn modelId="{05D84C73-8071-4ABE-AC75-ABB33F41E93B}" type="presParOf" srcId="{51E82D90-0666-4157-A584-FCEF0A183DBA}" destId="{E84B2A7A-43B5-4F27-AA08-05E26AA26CC9}" srcOrd="4" destOrd="0" presId="urn:microsoft.com/office/officeart/2005/8/layout/hierarchy1"/>
    <dgm:cxn modelId="{86142829-3B5F-4576-82F5-91919EB4AE46}" type="presParOf" srcId="{51E82D90-0666-4157-A584-FCEF0A183DBA}" destId="{95350DCD-FEB1-4273-9A1A-D88A8A73740F}" srcOrd="5" destOrd="0" presId="urn:microsoft.com/office/officeart/2005/8/layout/hierarchy1"/>
    <dgm:cxn modelId="{9E622F14-4DDE-4FDC-8CD0-145067760D79}" type="presParOf" srcId="{95350DCD-FEB1-4273-9A1A-D88A8A73740F}" destId="{B6A17FA8-2A85-48F9-82B1-81CC4B34E95F}" srcOrd="0" destOrd="0" presId="urn:microsoft.com/office/officeart/2005/8/layout/hierarchy1"/>
    <dgm:cxn modelId="{1858E3C1-80F7-44D7-A137-D3AE06044BB9}" type="presParOf" srcId="{B6A17FA8-2A85-48F9-82B1-81CC4B34E95F}" destId="{196864DA-DC2B-4BCF-8DA2-AF0A38C9C9AF}" srcOrd="0" destOrd="0" presId="urn:microsoft.com/office/officeart/2005/8/layout/hierarchy1"/>
    <dgm:cxn modelId="{3496D75B-EFA0-4CDA-90EE-454DA4DED870}" type="presParOf" srcId="{B6A17FA8-2A85-48F9-82B1-81CC4B34E95F}" destId="{8BDA01CD-BA31-4CAC-997F-98DAE876E93E}" srcOrd="1" destOrd="0" presId="urn:microsoft.com/office/officeart/2005/8/layout/hierarchy1"/>
    <dgm:cxn modelId="{39C91DE1-E972-4CB7-890F-A5173E0815DD}" type="presParOf" srcId="{95350DCD-FEB1-4273-9A1A-D88A8A73740F}" destId="{639DE727-6840-4786-9F4D-A9C22111D6E3}" srcOrd="1" destOrd="0" presId="urn:microsoft.com/office/officeart/2005/8/layout/hierarchy1"/>
    <dgm:cxn modelId="{F9E50ADA-CB91-4193-B3DB-702F71A68DF6}" type="presParOf" srcId="{FD8828EB-E5B9-4AA6-AA25-1A1588472FD2}" destId="{201C10EA-3A8F-4C5E-9B3B-D4B6ADAAC29E}" srcOrd="2" destOrd="0" presId="urn:microsoft.com/office/officeart/2005/8/layout/hierarchy1"/>
    <dgm:cxn modelId="{9BA2FABB-BA92-41D7-B86A-C54312C9B014}" type="presParOf" srcId="{FD8828EB-E5B9-4AA6-AA25-1A1588472FD2}" destId="{C1136069-F239-472B-8832-23F36EFF2DA2}" srcOrd="3" destOrd="0" presId="urn:microsoft.com/office/officeart/2005/8/layout/hierarchy1"/>
    <dgm:cxn modelId="{B9073AF7-6951-4121-BBCD-7B61AA1338E5}" type="presParOf" srcId="{C1136069-F239-472B-8832-23F36EFF2DA2}" destId="{2FBF0146-B336-4B45-9117-BF854E971EBF}" srcOrd="0" destOrd="0" presId="urn:microsoft.com/office/officeart/2005/8/layout/hierarchy1"/>
    <dgm:cxn modelId="{ED2E00CC-5076-4A3C-A448-AB86BFE4753D}" type="presParOf" srcId="{2FBF0146-B336-4B45-9117-BF854E971EBF}" destId="{93ADC844-7335-431D-97C0-C9E9BA5D691B}" srcOrd="0" destOrd="0" presId="urn:microsoft.com/office/officeart/2005/8/layout/hierarchy1"/>
    <dgm:cxn modelId="{F15E34A9-D7B6-40F0-A408-D8BD773473F6}" type="presParOf" srcId="{2FBF0146-B336-4B45-9117-BF854E971EBF}" destId="{4795427E-5219-4FBB-8FAA-B2F165510CD9}" srcOrd="1" destOrd="0" presId="urn:microsoft.com/office/officeart/2005/8/layout/hierarchy1"/>
    <dgm:cxn modelId="{6ABAA8D1-FBF1-4A8D-BAB8-2CB4852BFDD5}" type="presParOf" srcId="{C1136069-F239-472B-8832-23F36EFF2DA2}" destId="{87D1EE6C-CC7B-4D6C-886C-5E79FC7C8DE9}" srcOrd="1" destOrd="0" presId="urn:microsoft.com/office/officeart/2005/8/layout/hierarchy1"/>
    <dgm:cxn modelId="{A090A1CB-36DE-4A7E-AA0B-8B954F27260C}" type="presParOf" srcId="{FD8828EB-E5B9-4AA6-AA25-1A1588472FD2}" destId="{5925DB98-6D21-4272-8A48-A46AFA252A8A}" srcOrd="4" destOrd="0" presId="urn:microsoft.com/office/officeart/2005/8/layout/hierarchy1"/>
    <dgm:cxn modelId="{B4E44210-121B-44ED-8287-A3E624AA4777}" type="presParOf" srcId="{FD8828EB-E5B9-4AA6-AA25-1A1588472FD2}" destId="{08BED789-193D-4A69-A95A-9D8D1CC72244}" srcOrd="5" destOrd="0" presId="urn:microsoft.com/office/officeart/2005/8/layout/hierarchy1"/>
    <dgm:cxn modelId="{76201C0D-387F-4AF6-999A-9C2D19A01F9E}" type="presParOf" srcId="{08BED789-193D-4A69-A95A-9D8D1CC72244}" destId="{694678C9-2E2D-4147-9335-2E3BBE24EAF1}" srcOrd="0" destOrd="0" presId="urn:microsoft.com/office/officeart/2005/8/layout/hierarchy1"/>
    <dgm:cxn modelId="{6BE62B10-DA0A-4895-BCEB-0B478420B9A6}" type="presParOf" srcId="{694678C9-2E2D-4147-9335-2E3BBE24EAF1}" destId="{E41D8C66-9906-4C0F-B92D-5EB5713E8588}" srcOrd="0" destOrd="0" presId="urn:microsoft.com/office/officeart/2005/8/layout/hierarchy1"/>
    <dgm:cxn modelId="{7F2438FF-7EC7-402E-AC4D-53286E2ECCCD}" type="presParOf" srcId="{694678C9-2E2D-4147-9335-2E3BBE24EAF1}" destId="{5BA2DFE7-73BD-4943-8D42-3BD9676D2F75}" srcOrd="1" destOrd="0" presId="urn:microsoft.com/office/officeart/2005/8/layout/hierarchy1"/>
    <dgm:cxn modelId="{C0BFA18E-19A4-45D0-8660-8989319D27B3}" type="presParOf" srcId="{08BED789-193D-4A69-A95A-9D8D1CC72244}" destId="{DED15330-6089-4F3E-B979-6CB1F1843FEE}" srcOrd="1" destOrd="0" presId="urn:microsoft.com/office/officeart/2005/8/layout/hierarchy1"/>
    <dgm:cxn modelId="{AE777FE1-6277-4D1A-B914-D1F95871BA38}" type="presParOf" srcId="{DED15330-6089-4F3E-B979-6CB1F1843FEE}" destId="{C75769F1-747B-4592-AD02-F81FA451481F}" srcOrd="0" destOrd="0" presId="urn:microsoft.com/office/officeart/2005/8/layout/hierarchy1"/>
    <dgm:cxn modelId="{D38D2D89-6725-4E24-BED8-64BF7D7B1046}" type="presParOf" srcId="{DED15330-6089-4F3E-B979-6CB1F1843FEE}" destId="{5759B794-1479-4FBE-B783-41805EC3340F}" srcOrd="1" destOrd="0" presId="urn:microsoft.com/office/officeart/2005/8/layout/hierarchy1"/>
    <dgm:cxn modelId="{C99C4D63-C710-41F5-B051-456E51D25D4E}" type="presParOf" srcId="{5759B794-1479-4FBE-B783-41805EC3340F}" destId="{1228F519-9827-424D-8709-45BB419DE251}" srcOrd="0" destOrd="0" presId="urn:microsoft.com/office/officeart/2005/8/layout/hierarchy1"/>
    <dgm:cxn modelId="{B404F7AF-FE04-4E0E-AE7C-FE896B7C7F80}" type="presParOf" srcId="{1228F519-9827-424D-8709-45BB419DE251}" destId="{DDFA10CB-F888-4854-AC56-6441C0328E13}" srcOrd="0" destOrd="0" presId="urn:microsoft.com/office/officeart/2005/8/layout/hierarchy1"/>
    <dgm:cxn modelId="{B56B07B4-8024-407C-A67B-3DD8A1218227}" type="presParOf" srcId="{1228F519-9827-424D-8709-45BB419DE251}" destId="{35285243-6AEC-41C8-9FEC-A64E563A866D}" srcOrd="1" destOrd="0" presId="urn:microsoft.com/office/officeart/2005/8/layout/hierarchy1"/>
    <dgm:cxn modelId="{9CD6391B-86DC-4F44-8FF6-3C62C764A697}" type="presParOf" srcId="{5759B794-1479-4FBE-B783-41805EC3340F}" destId="{4100DF58-8B73-45FA-B27D-ADD43AF0EE27}" srcOrd="1" destOrd="0" presId="urn:microsoft.com/office/officeart/2005/8/layout/hierarchy1"/>
    <dgm:cxn modelId="{63493935-8D58-4257-96C1-9F94CFA3CCD1}" type="presParOf" srcId="{DED15330-6089-4F3E-B979-6CB1F1843FEE}" destId="{4B480C4C-E085-489B-BF41-229F4EAAE338}" srcOrd="2" destOrd="0" presId="urn:microsoft.com/office/officeart/2005/8/layout/hierarchy1"/>
    <dgm:cxn modelId="{F77AC52F-3F7D-4B11-8664-0397B2C3F157}" type="presParOf" srcId="{DED15330-6089-4F3E-B979-6CB1F1843FEE}" destId="{E86D5510-969A-4D57-9AE0-26FCC03D1BDD}" srcOrd="3" destOrd="0" presId="urn:microsoft.com/office/officeart/2005/8/layout/hierarchy1"/>
    <dgm:cxn modelId="{67E53F35-8185-43E9-A947-94D29AD2AB1D}" type="presParOf" srcId="{E86D5510-969A-4D57-9AE0-26FCC03D1BDD}" destId="{E1E5E2EC-0A45-4735-A415-0F875EA48541}" srcOrd="0" destOrd="0" presId="urn:microsoft.com/office/officeart/2005/8/layout/hierarchy1"/>
    <dgm:cxn modelId="{599A393D-A4CA-44EF-BF48-D69377FD9710}" type="presParOf" srcId="{E1E5E2EC-0A45-4735-A415-0F875EA48541}" destId="{54CB4F7A-96A1-46E4-ADB1-DA026CCB44A3}" srcOrd="0" destOrd="0" presId="urn:microsoft.com/office/officeart/2005/8/layout/hierarchy1"/>
    <dgm:cxn modelId="{44E93E22-75E5-4842-AD79-084B1060D619}" type="presParOf" srcId="{E1E5E2EC-0A45-4735-A415-0F875EA48541}" destId="{44EEB61C-351E-49C5-8B97-7939168FE3D9}" srcOrd="1" destOrd="0" presId="urn:microsoft.com/office/officeart/2005/8/layout/hierarchy1"/>
    <dgm:cxn modelId="{978ABB97-DDCF-4868-9FE2-7D0346174F11}" type="presParOf" srcId="{E86D5510-969A-4D57-9AE0-26FCC03D1BDD}" destId="{17E500D3-D4C2-4AC0-88B7-33BCEFC397B3}" srcOrd="1" destOrd="0" presId="urn:microsoft.com/office/officeart/2005/8/layout/hierarchy1"/>
    <dgm:cxn modelId="{F110BB94-51B1-4356-989E-CED5031F7A19}" type="presParOf" srcId="{DED15330-6089-4F3E-B979-6CB1F1843FEE}" destId="{9B9A3300-6010-4488-BE23-EE429C65BC54}" srcOrd="4" destOrd="0" presId="urn:microsoft.com/office/officeart/2005/8/layout/hierarchy1"/>
    <dgm:cxn modelId="{07FE6B12-6763-4A6D-8BF2-A8B58941D84E}" type="presParOf" srcId="{DED15330-6089-4F3E-B979-6CB1F1843FEE}" destId="{3F4102D4-AAEA-4C63-A21C-AF566F6614CF}" srcOrd="5" destOrd="0" presId="urn:microsoft.com/office/officeart/2005/8/layout/hierarchy1"/>
    <dgm:cxn modelId="{45578D13-78C6-4152-845D-DA9520260E10}" type="presParOf" srcId="{3F4102D4-AAEA-4C63-A21C-AF566F6614CF}" destId="{524E0F4B-01BB-4F90-B38C-BCACC014EFFA}" srcOrd="0" destOrd="0" presId="urn:microsoft.com/office/officeart/2005/8/layout/hierarchy1"/>
    <dgm:cxn modelId="{FE06677F-C819-46E7-A55B-EA83F9B3E418}" type="presParOf" srcId="{524E0F4B-01BB-4F90-B38C-BCACC014EFFA}" destId="{53508A20-137D-44C7-9A36-AD1B965BF697}" srcOrd="0" destOrd="0" presId="urn:microsoft.com/office/officeart/2005/8/layout/hierarchy1"/>
    <dgm:cxn modelId="{17EA599B-3443-44FC-9002-0A58E47A11A2}" type="presParOf" srcId="{524E0F4B-01BB-4F90-B38C-BCACC014EFFA}" destId="{46592420-7897-48D8-8624-337FD35D63B4}" srcOrd="1" destOrd="0" presId="urn:microsoft.com/office/officeart/2005/8/layout/hierarchy1"/>
    <dgm:cxn modelId="{7DEDB509-C63B-439B-BB0D-4C1251AF7083}" type="presParOf" srcId="{3F4102D4-AAEA-4C63-A21C-AF566F6614CF}" destId="{CD6CF850-8B79-4611-9496-191CABE313ED}" srcOrd="1" destOrd="0" presId="urn:microsoft.com/office/officeart/2005/8/layout/hierarchy1"/>
    <dgm:cxn modelId="{06E7FC12-BFC8-474E-862A-20E16F38C9C6}" type="presParOf" srcId="{DED15330-6089-4F3E-B979-6CB1F1843FEE}" destId="{A937070B-FD97-434C-89F8-47D2CE3F43D2}" srcOrd="6" destOrd="0" presId="urn:microsoft.com/office/officeart/2005/8/layout/hierarchy1"/>
    <dgm:cxn modelId="{7685FFC3-01CD-4578-A975-76B52B7316E4}" type="presParOf" srcId="{DED15330-6089-4F3E-B979-6CB1F1843FEE}" destId="{CB008351-6D19-47B5-9BBA-5894AA268148}" srcOrd="7" destOrd="0" presId="urn:microsoft.com/office/officeart/2005/8/layout/hierarchy1"/>
    <dgm:cxn modelId="{530695B9-7368-4C0A-9CD9-5B222A3066F6}" type="presParOf" srcId="{CB008351-6D19-47B5-9BBA-5894AA268148}" destId="{5866F3FE-F416-46DA-8F3B-6C72ED3F38B7}" srcOrd="0" destOrd="0" presId="urn:microsoft.com/office/officeart/2005/8/layout/hierarchy1"/>
    <dgm:cxn modelId="{78F3EBF5-7DF9-42A6-B715-FC1F1B483922}" type="presParOf" srcId="{5866F3FE-F416-46DA-8F3B-6C72ED3F38B7}" destId="{56A760D1-4190-4494-9FCC-EA7CD3ED2B0D}" srcOrd="0" destOrd="0" presId="urn:microsoft.com/office/officeart/2005/8/layout/hierarchy1"/>
    <dgm:cxn modelId="{F30D2A1C-E6AC-4690-BDC1-BA2B94BB1EA7}" type="presParOf" srcId="{5866F3FE-F416-46DA-8F3B-6C72ED3F38B7}" destId="{24A3D063-60A1-4D17-8DBF-7F5D02A47F2D}" srcOrd="1" destOrd="0" presId="urn:microsoft.com/office/officeart/2005/8/layout/hierarchy1"/>
    <dgm:cxn modelId="{2B4EA66C-14D1-4D3B-B579-F20D15478F0E}" type="presParOf" srcId="{CB008351-6D19-47B5-9BBA-5894AA268148}" destId="{A670CDA0-663D-4574-A01D-D830820E21F8}" srcOrd="1" destOrd="0" presId="urn:microsoft.com/office/officeart/2005/8/layout/hierarchy1"/>
    <dgm:cxn modelId="{9AE74911-388C-4AF4-A951-74808C8B65ED}" type="presParOf" srcId="{DED15330-6089-4F3E-B979-6CB1F1843FEE}" destId="{28D80F84-403B-43EE-A1CA-E9174C5FBD37}" srcOrd="8" destOrd="0" presId="urn:microsoft.com/office/officeart/2005/8/layout/hierarchy1"/>
    <dgm:cxn modelId="{157A395F-0B89-48F6-BF6D-3E27E93447E8}" type="presParOf" srcId="{DED15330-6089-4F3E-B979-6CB1F1843FEE}" destId="{648166EE-CA96-444E-8643-5699B76F2D46}" srcOrd="9" destOrd="0" presId="urn:microsoft.com/office/officeart/2005/8/layout/hierarchy1"/>
    <dgm:cxn modelId="{9F90EB39-4B4C-4E83-A61D-16A0EC9FDB5A}" type="presParOf" srcId="{648166EE-CA96-444E-8643-5699B76F2D46}" destId="{F213EB90-E159-4AEC-AAFB-71BFEC4DA1FF}" srcOrd="0" destOrd="0" presId="urn:microsoft.com/office/officeart/2005/8/layout/hierarchy1"/>
    <dgm:cxn modelId="{E3002FB1-6FEA-4776-9198-7C24CC142329}" type="presParOf" srcId="{F213EB90-E159-4AEC-AAFB-71BFEC4DA1FF}" destId="{45C12D90-37BD-4979-AF15-EC1C15E645AD}" srcOrd="0" destOrd="0" presId="urn:microsoft.com/office/officeart/2005/8/layout/hierarchy1"/>
    <dgm:cxn modelId="{36EBA1B4-AD86-4E7D-808E-39D595D73A37}" type="presParOf" srcId="{F213EB90-E159-4AEC-AAFB-71BFEC4DA1FF}" destId="{095D20D4-F344-4AB9-BD4A-22759E51871D}" srcOrd="1" destOrd="0" presId="urn:microsoft.com/office/officeart/2005/8/layout/hierarchy1"/>
    <dgm:cxn modelId="{03092C17-5D19-4802-B153-B01E5D54109C}" type="presParOf" srcId="{648166EE-CA96-444E-8643-5699B76F2D46}" destId="{90762A44-02B3-49B8-8986-4E6D55A8A35B}" srcOrd="1" destOrd="0" presId="urn:microsoft.com/office/officeart/2005/8/layout/hierarchy1"/>
    <dgm:cxn modelId="{0CD138BF-6CFE-418A-BFE0-3B296385E575}" type="presParOf" srcId="{DED15330-6089-4F3E-B979-6CB1F1843FEE}" destId="{007BC62C-7863-44D0-8013-DB778607687B}" srcOrd="10" destOrd="0" presId="urn:microsoft.com/office/officeart/2005/8/layout/hierarchy1"/>
    <dgm:cxn modelId="{561F7B04-75B0-4E5E-8B48-3C2063A43010}" type="presParOf" srcId="{DED15330-6089-4F3E-B979-6CB1F1843FEE}" destId="{B7C5A0A9-A610-4397-A87C-48CE3386AD68}" srcOrd="11" destOrd="0" presId="urn:microsoft.com/office/officeart/2005/8/layout/hierarchy1"/>
    <dgm:cxn modelId="{7120913D-DC5F-4376-AEF0-8CDFE0B93EB8}" type="presParOf" srcId="{B7C5A0A9-A610-4397-A87C-48CE3386AD68}" destId="{FCB3239F-59EE-4020-9BF8-16099E815BCE}" srcOrd="0" destOrd="0" presId="urn:microsoft.com/office/officeart/2005/8/layout/hierarchy1"/>
    <dgm:cxn modelId="{98E8F93A-3A19-4139-9CA4-469BFB853557}" type="presParOf" srcId="{FCB3239F-59EE-4020-9BF8-16099E815BCE}" destId="{9DD7DA77-18C7-4E4F-A8CB-B3C0371DE774}" srcOrd="0" destOrd="0" presId="urn:microsoft.com/office/officeart/2005/8/layout/hierarchy1"/>
    <dgm:cxn modelId="{627D6843-B76B-4F7C-8492-96DAAD7D2363}" type="presParOf" srcId="{FCB3239F-59EE-4020-9BF8-16099E815BCE}" destId="{55043BE8-DEE9-41F9-9865-3BB18202DC0E}" srcOrd="1" destOrd="0" presId="urn:microsoft.com/office/officeart/2005/8/layout/hierarchy1"/>
    <dgm:cxn modelId="{77845C3C-A88D-4C95-9B8D-C24D77514041}" type="presParOf" srcId="{B7C5A0A9-A610-4397-A87C-48CE3386AD68}" destId="{D61050EC-18D1-4261-A5DC-92482EEC347A}" srcOrd="1" destOrd="0" presId="urn:microsoft.com/office/officeart/2005/8/layout/hierarchy1"/>
    <dgm:cxn modelId="{3FA40037-6FF1-4571-8283-D9E159B400C1}" type="presParOf" srcId="{FD8828EB-E5B9-4AA6-AA25-1A1588472FD2}" destId="{CA88B99F-9697-47CC-A0B4-A18E1CB59DF0}" srcOrd="6" destOrd="0" presId="urn:microsoft.com/office/officeart/2005/8/layout/hierarchy1"/>
    <dgm:cxn modelId="{B057FB2D-6F00-4EEC-9290-4568995D251C}" type="presParOf" srcId="{FD8828EB-E5B9-4AA6-AA25-1A1588472FD2}" destId="{D21FE390-68E3-4277-BDC3-85FF84AFF089}" srcOrd="7" destOrd="0" presId="urn:microsoft.com/office/officeart/2005/8/layout/hierarchy1"/>
    <dgm:cxn modelId="{3AE3FA44-8894-44DD-9F75-216177F2E06D}" type="presParOf" srcId="{D21FE390-68E3-4277-BDC3-85FF84AFF089}" destId="{76D62547-2193-4343-AC03-3685AFE43B88}" srcOrd="0" destOrd="0" presId="urn:microsoft.com/office/officeart/2005/8/layout/hierarchy1"/>
    <dgm:cxn modelId="{B3EB961A-A4B7-4F4E-91F2-CD6C1D1BA076}" type="presParOf" srcId="{76D62547-2193-4343-AC03-3685AFE43B88}" destId="{259127DA-4B06-40EA-9D00-22F01BC27811}" srcOrd="0" destOrd="0" presId="urn:microsoft.com/office/officeart/2005/8/layout/hierarchy1"/>
    <dgm:cxn modelId="{7C383D4B-40B2-4F71-807B-53F4DB81CD26}" type="presParOf" srcId="{76D62547-2193-4343-AC03-3685AFE43B88}" destId="{A6FDF9A0-CAAC-4AF5-BB00-54CE10970FDE}" srcOrd="1" destOrd="0" presId="urn:microsoft.com/office/officeart/2005/8/layout/hierarchy1"/>
    <dgm:cxn modelId="{D3716E13-3C95-4E12-BD59-7F006493F302}" type="presParOf" srcId="{D21FE390-68E3-4277-BDC3-85FF84AFF089}" destId="{AF704F80-0B86-4A48-B7EB-1CA8788BE292}"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CBE87-9C4B-4C0D-B9EB-C3E0955BFF6C}" type="doc">
      <dgm:prSet loTypeId="urn:microsoft.com/office/officeart/2005/8/layout/hierarchy5" loCatId="hierarchy" qsTypeId="urn:microsoft.com/office/officeart/2005/8/quickstyle/simple1" qsCatId="simple" csTypeId="urn:microsoft.com/office/officeart/2005/8/colors/accent3_1" csCatId="accent3" phldr="1"/>
      <dgm:spPr/>
      <dgm:t>
        <a:bodyPr/>
        <a:lstStyle/>
        <a:p>
          <a:endParaRPr lang="zh-CN" altLang="en-US"/>
        </a:p>
      </dgm:t>
    </dgm:pt>
    <dgm:pt modelId="{F4B5D3FA-A4FF-4282-93A5-6DEAE419DCDB}">
      <dgm:prSet phldrT="[文本]" custT="1"/>
      <dgm:spPr>
        <a:ln>
          <a:solidFill>
            <a:srgbClr val="4EC63A"/>
          </a:solidFill>
        </a:ln>
      </dgm:spPr>
      <dgm:t>
        <a:bodyPr/>
        <a:lstStyle/>
        <a:p>
          <a:r>
            <a:rPr lang="zh-CN" altLang="en-US" sz="1400" dirty="0"/>
            <a:t>选题原则</a:t>
          </a:r>
        </a:p>
      </dgm:t>
    </dgm:pt>
    <dgm:pt modelId="{6316BF02-6FC8-4842-8B12-9478AA31B748}" type="parTrans" cxnId="{B21F1A62-2F5C-4140-AA71-C63FF1B10C9F}">
      <dgm:prSet/>
      <dgm:spPr/>
      <dgm:t>
        <a:bodyPr/>
        <a:lstStyle/>
        <a:p>
          <a:endParaRPr lang="zh-CN" altLang="en-US" sz="2000"/>
        </a:p>
      </dgm:t>
    </dgm:pt>
    <dgm:pt modelId="{0A735755-190A-4A0E-BC8F-BA0C8335976A}" type="sibTrans" cxnId="{B21F1A62-2F5C-4140-AA71-C63FF1B10C9F}">
      <dgm:prSet/>
      <dgm:spPr/>
      <dgm:t>
        <a:bodyPr/>
        <a:lstStyle/>
        <a:p>
          <a:endParaRPr lang="zh-CN" altLang="en-US" sz="2000"/>
        </a:p>
      </dgm:t>
    </dgm:pt>
    <dgm:pt modelId="{233B5E6F-E1C2-451D-8489-610BD707AB4E}">
      <dgm:prSet phldrT="[文本]" custT="1"/>
      <dgm:spPr>
        <a:ln>
          <a:solidFill>
            <a:srgbClr val="4EC63A"/>
          </a:solidFill>
        </a:ln>
      </dgm:spPr>
      <dgm:t>
        <a:bodyPr/>
        <a:lstStyle/>
        <a:p>
          <a:r>
            <a:rPr lang="zh-CN" altLang="en-US" sz="1400" dirty="0"/>
            <a:t>科学性</a:t>
          </a:r>
        </a:p>
      </dgm:t>
    </dgm:pt>
    <dgm:pt modelId="{03FF3431-1E50-4833-B4CE-813A4085F536}" type="parTrans" cxnId="{0B90DC71-C0D2-4205-9EA9-B5F0FC604C4C}">
      <dgm:prSet custT="1"/>
      <dgm:spPr/>
      <dgm:t>
        <a:bodyPr/>
        <a:lstStyle/>
        <a:p>
          <a:endParaRPr lang="zh-CN" altLang="en-US" sz="600"/>
        </a:p>
      </dgm:t>
    </dgm:pt>
    <dgm:pt modelId="{33F591FA-1D18-4420-A997-7FD1BA4F17D3}" type="sibTrans" cxnId="{0B90DC71-C0D2-4205-9EA9-B5F0FC604C4C}">
      <dgm:prSet/>
      <dgm:spPr/>
      <dgm:t>
        <a:bodyPr/>
        <a:lstStyle/>
        <a:p>
          <a:endParaRPr lang="zh-CN" altLang="en-US" sz="2000"/>
        </a:p>
      </dgm:t>
    </dgm:pt>
    <dgm:pt modelId="{1E612C67-5C27-47EF-9FF5-556D126C7AF1}">
      <dgm:prSet phldrT="[文本]" custT="1"/>
      <dgm:spPr>
        <a:ln w="25400">
          <a:solidFill>
            <a:srgbClr val="4EC63A"/>
          </a:solidFill>
        </a:ln>
      </dgm:spPr>
      <dgm:t>
        <a:bodyPr/>
        <a:lstStyle/>
        <a:p>
          <a:r>
            <a:rPr lang="zh-CN" altLang="en-US" sz="1400" dirty="0"/>
            <a:t>理论科学</a:t>
          </a:r>
        </a:p>
      </dgm:t>
    </dgm:pt>
    <dgm:pt modelId="{457B1275-4C7B-4C73-8191-DFFE6B05B61D}" type="parTrans" cxnId="{B66C7569-25D6-445A-8F76-A27C258512B1}">
      <dgm:prSet custT="1"/>
      <dgm:spPr/>
      <dgm:t>
        <a:bodyPr/>
        <a:lstStyle/>
        <a:p>
          <a:endParaRPr lang="zh-CN" altLang="en-US" sz="600"/>
        </a:p>
      </dgm:t>
    </dgm:pt>
    <dgm:pt modelId="{83E7054C-EBE5-4217-9B0F-0B845DCDD9E9}" type="sibTrans" cxnId="{B66C7569-25D6-445A-8F76-A27C258512B1}">
      <dgm:prSet/>
      <dgm:spPr/>
      <dgm:t>
        <a:bodyPr/>
        <a:lstStyle/>
        <a:p>
          <a:endParaRPr lang="zh-CN" altLang="en-US" sz="2000"/>
        </a:p>
      </dgm:t>
    </dgm:pt>
    <dgm:pt modelId="{695D3856-D214-4CD4-94AF-6CE2140DBA7D}">
      <dgm:prSet phldrT="[文本]" custT="1"/>
      <dgm:spPr>
        <a:ln>
          <a:solidFill>
            <a:srgbClr val="4EC63A"/>
          </a:solidFill>
        </a:ln>
      </dgm:spPr>
      <dgm:t>
        <a:bodyPr/>
        <a:lstStyle/>
        <a:p>
          <a:r>
            <a:rPr lang="zh-CN" altLang="en-US" sz="1400" dirty="0"/>
            <a:t>事实充足</a:t>
          </a:r>
        </a:p>
      </dgm:t>
    </dgm:pt>
    <dgm:pt modelId="{6639A2D8-DABF-4E11-8CB2-729C72DCF937}" type="parTrans" cxnId="{7C0477B6-DCB8-4C8C-86DB-DB4C805AE7C2}">
      <dgm:prSet custT="1"/>
      <dgm:spPr/>
      <dgm:t>
        <a:bodyPr/>
        <a:lstStyle/>
        <a:p>
          <a:endParaRPr lang="zh-CN" altLang="en-US" sz="600"/>
        </a:p>
      </dgm:t>
    </dgm:pt>
    <dgm:pt modelId="{21115E9A-2741-4966-A8EE-832A9F053ABF}" type="sibTrans" cxnId="{7C0477B6-DCB8-4C8C-86DB-DB4C805AE7C2}">
      <dgm:prSet/>
      <dgm:spPr/>
      <dgm:t>
        <a:bodyPr/>
        <a:lstStyle/>
        <a:p>
          <a:endParaRPr lang="zh-CN" altLang="en-US" sz="2000"/>
        </a:p>
      </dgm:t>
    </dgm:pt>
    <dgm:pt modelId="{3C7775A6-8CEF-432E-805C-8E7FBA29CC2D}">
      <dgm:prSet phldrT="[文本]" custT="1"/>
      <dgm:spPr>
        <a:ln>
          <a:solidFill>
            <a:srgbClr val="4EC63A"/>
          </a:solidFill>
        </a:ln>
      </dgm:spPr>
      <dgm:t>
        <a:bodyPr/>
        <a:lstStyle/>
        <a:p>
          <a:r>
            <a:rPr lang="zh-CN" altLang="en-US" sz="1400" dirty="0"/>
            <a:t>人无我有</a:t>
          </a:r>
        </a:p>
      </dgm:t>
    </dgm:pt>
    <dgm:pt modelId="{2EBA09EE-13F4-41E5-95E1-974483B51E68}" type="parTrans" cxnId="{93C67B7F-C094-4CF9-816A-419D81D16D24}">
      <dgm:prSet custT="1"/>
      <dgm:spPr/>
      <dgm:t>
        <a:bodyPr/>
        <a:lstStyle/>
        <a:p>
          <a:endParaRPr lang="zh-CN" altLang="en-US" sz="600"/>
        </a:p>
      </dgm:t>
    </dgm:pt>
    <dgm:pt modelId="{D4FD12CE-5CCF-429F-B4D9-BE41788123E2}" type="sibTrans" cxnId="{93C67B7F-C094-4CF9-816A-419D81D16D24}">
      <dgm:prSet/>
      <dgm:spPr/>
      <dgm:t>
        <a:bodyPr/>
        <a:lstStyle/>
        <a:p>
          <a:endParaRPr lang="zh-CN" altLang="en-US" sz="2000"/>
        </a:p>
      </dgm:t>
    </dgm:pt>
    <dgm:pt modelId="{D3F51C0B-202C-4BE7-A2A1-83CFDF950BAC}">
      <dgm:prSet phldrT="[文本]" custT="1"/>
      <dgm:spPr>
        <a:ln>
          <a:solidFill>
            <a:srgbClr val="4EC63A"/>
          </a:solidFill>
        </a:ln>
      </dgm:spPr>
      <dgm:t>
        <a:bodyPr/>
        <a:lstStyle/>
        <a:p>
          <a:r>
            <a:rPr lang="zh-CN" altLang="en-US" sz="1400" dirty="0"/>
            <a:t>创造性</a:t>
          </a:r>
        </a:p>
      </dgm:t>
    </dgm:pt>
    <dgm:pt modelId="{7A0612D9-1E1C-4EAA-B9E8-0F2A7E8C97C1}" type="parTrans" cxnId="{940836C6-3C28-40D8-84CD-6150D18E442C}">
      <dgm:prSet custT="1"/>
      <dgm:spPr/>
      <dgm:t>
        <a:bodyPr/>
        <a:lstStyle/>
        <a:p>
          <a:endParaRPr lang="zh-CN" altLang="en-US" sz="600"/>
        </a:p>
      </dgm:t>
    </dgm:pt>
    <dgm:pt modelId="{6388797A-E7EA-4BEB-9E03-D9BE55C5F653}" type="sibTrans" cxnId="{940836C6-3C28-40D8-84CD-6150D18E442C}">
      <dgm:prSet/>
      <dgm:spPr/>
      <dgm:t>
        <a:bodyPr/>
        <a:lstStyle/>
        <a:p>
          <a:endParaRPr lang="zh-CN" altLang="en-US" sz="2000"/>
        </a:p>
      </dgm:t>
    </dgm:pt>
    <dgm:pt modelId="{46CA754F-30D9-45FA-B384-9689EA47530B}">
      <dgm:prSet phldrT="[文本]" custT="1"/>
      <dgm:spPr>
        <a:ln>
          <a:solidFill>
            <a:srgbClr val="4EC63A"/>
          </a:solidFill>
        </a:ln>
      </dgm:spPr>
      <dgm:t>
        <a:bodyPr/>
        <a:lstStyle/>
        <a:p>
          <a:r>
            <a:rPr lang="zh-CN" altLang="en-US" sz="1400" dirty="0"/>
            <a:t>人有我新</a:t>
          </a:r>
        </a:p>
      </dgm:t>
    </dgm:pt>
    <dgm:pt modelId="{6ECA7977-8D22-46EC-B550-0959745634BA}" type="parTrans" cxnId="{467F1F54-C90E-4F73-9E37-174711917B36}">
      <dgm:prSet custT="1"/>
      <dgm:spPr/>
      <dgm:t>
        <a:bodyPr/>
        <a:lstStyle/>
        <a:p>
          <a:endParaRPr lang="zh-CN" altLang="en-US" sz="600"/>
        </a:p>
      </dgm:t>
    </dgm:pt>
    <dgm:pt modelId="{96746496-504F-478B-A6D7-521FBEE35E1B}" type="sibTrans" cxnId="{467F1F54-C90E-4F73-9E37-174711917B36}">
      <dgm:prSet/>
      <dgm:spPr/>
      <dgm:t>
        <a:bodyPr/>
        <a:lstStyle/>
        <a:p>
          <a:endParaRPr lang="zh-CN" altLang="en-US" sz="2000"/>
        </a:p>
      </dgm:t>
    </dgm:pt>
    <dgm:pt modelId="{8CCDC974-955B-4D53-9CEA-BB21407E1FEC}">
      <dgm:prSet phldrT="[文本]" custT="1"/>
      <dgm:spPr>
        <a:ln>
          <a:solidFill>
            <a:srgbClr val="4EC63A"/>
          </a:solidFill>
        </a:ln>
      </dgm:spPr>
      <dgm:t>
        <a:bodyPr/>
        <a:lstStyle/>
        <a:p>
          <a:r>
            <a:rPr lang="zh-CN" altLang="en-US" sz="1400" dirty="0"/>
            <a:t>应用于生产实践</a:t>
          </a:r>
        </a:p>
      </dgm:t>
    </dgm:pt>
    <dgm:pt modelId="{1DE43ED2-F795-4842-9B95-CC9D020D9C1D}" type="parTrans" cxnId="{60A06770-1D7C-4751-A55D-45B985EC223A}">
      <dgm:prSet custT="1"/>
      <dgm:spPr/>
      <dgm:t>
        <a:bodyPr/>
        <a:lstStyle/>
        <a:p>
          <a:endParaRPr lang="zh-CN" altLang="en-US" sz="600"/>
        </a:p>
      </dgm:t>
    </dgm:pt>
    <dgm:pt modelId="{82BFAE88-A020-4263-AA4B-B5D045B8165D}" type="sibTrans" cxnId="{60A06770-1D7C-4751-A55D-45B985EC223A}">
      <dgm:prSet/>
      <dgm:spPr/>
      <dgm:t>
        <a:bodyPr/>
        <a:lstStyle/>
        <a:p>
          <a:endParaRPr lang="zh-CN" altLang="en-US" sz="2000"/>
        </a:p>
      </dgm:t>
    </dgm:pt>
    <dgm:pt modelId="{9C6835C2-A59A-4181-A717-2597C487C60D}">
      <dgm:prSet phldrT="[文本]" custT="1"/>
      <dgm:spPr>
        <a:ln>
          <a:solidFill>
            <a:srgbClr val="4EC63A"/>
          </a:solidFill>
        </a:ln>
      </dgm:spPr>
      <dgm:t>
        <a:bodyPr/>
        <a:lstStyle/>
        <a:p>
          <a:r>
            <a:rPr lang="zh-CN" altLang="en-US" sz="1400" dirty="0" smtClean="0"/>
            <a:t>应用性</a:t>
          </a:r>
          <a:endParaRPr lang="zh-CN" altLang="en-US" sz="1400" dirty="0"/>
        </a:p>
      </dgm:t>
    </dgm:pt>
    <dgm:pt modelId="{874C022B-A9CB-443D-8F22-B22B8310291A}" type="parTrans" cxnId="{858C4737-30B0-4308-8288-963A6BF56D11}">
      <dgm:prSet custT="1"/>
      <dgm:spPr/>
      <dgm:t>
        <a:bodyPr/>
        <a:lstStyle/>
        <a:p>
          <a:endParaRPr lang="zh-CN" altLang="en-US" sz="600"/>
        </a:p>
      </dgm:t>
    </dgm:pt>
    <dgm:pt modelId="{7749614D-03AC-4DE2-A87A-363719F8E3EA}" type="sibTrans" cxnId="{858C4737-30B0-4308-8288-963A6BF56D11}">
      <dgm:prSet/>
      <dgm:spPr/>
      <dgm:t>
        <a:bodyPr/>
        <a:lstStyle/>
        <a:p>
          <a:endParaRPr lang="zh-CN" altLang="en-US" sz="2000"/>
        </a:p>
      </dgm:t>
    </dgm:pt>
    <dgm:pt modelId="{1015AD5D-546D-462F-9762-F84925D569CF}">
      <dgm:prSet phldrT="[文本]" custT="1"/>
      <dgm:spPr>
        <a:ln>
          <a:solidFill>
            <a:srgbClr val="4EC63A"/>
          </a:solidFill>
        </a:ln>
      </dgm:spPr>
      <dgm:t>
        <a:bodyPr/>
        <a:lstStyle/>
        <a:p>
          <a:r>
            <a:rPr lang="zh-CN" altLang="en-US" sz="1400" dirty="0"/>
            <a:t>时间概念</a:t>
          </a:r>
        </a:p>
      </dgm:t>
    </dgm:pt>
    <dgm:pt modelId="{58B3FC95-430C-4ED4-AAF6-702F687DC6D0}" type="parTrans" cxnId="{B57B9505-CDB5-41C5-9CF1-15A03A1898A3}">
      <dgm:prSet custT="1"/>
      <dgm:spPr/>
      <dgm:t>
        <a:bodyPr/>
        <a:lstStyle/>
        <a:p>
          <a:endParaRPr lang="zh-CN" altLang="en-US" sz="600"/>
        </a:p>
      </dgm:t>
    </dgm:pt>
    <dgm:pt modelId="{9769D00D-B8E0-496E-956B-021D2825F0B8}" type="sibTrans" cxnId="{B57B9505-CDB5-41C5-9CF1-15A03A1898A3}">
      <dgm:prSet/>
      <dgm:spPr/>
      <dgm:t>
        <a:bodyPr/>
        <a:lstStyle/>
        <a:p>
          <a:endParaRPr lang="zh-CN" altLang="en-US" sz="2000"/>
        </a:p>
      </dgm:t>
    </dgm:pt>
    <dgm:pt modelId="{3F4EE880-152C-4707-BB81-884CE5B33700}">
      <dgm:prSet phldrT="[文本]" custT="1"/>
      <dgm:spPr>
        <a:ln>
          <a:solidFill>
            <a:srgbClr val="4EC63A"/>
          </a:solidFill>
        </a:ln>
      </dgm:spPr>
      <dgm:t>
        <a:bodyPr/>
        <a:lstStyle/>
        <a:p>
          <a:r>
            <a:rPr lang="zh-CN" altLang="en-US" sz="1400" dirty="0"/>
            <a:t>客观条件</a:t>
          </a:r>
        </a:p>
      </dgm:t>
    </dgm:pt>
    <dgm:pt modelId="{27C33755-9F65-4DFE-9C8B-00BFE62A3D16}" type="parTrans" cxnId="{E29EC92E-27E8-4308-B576-68D12EBCD36B}">
      <dgm:prSet custT="1"/>
      <dgm:spPr/>
      <dgm:t>
        <a:bodyPr/>
        <a:lstStyle/>
        <a:p>
          <a:endParaRPr lang="zh-CN" altLang="en-US" sz="600"/>
        </a:p>
      </dgm:t>
    </dgm:pt>
    <dgm:pt modelId="{5BEEAADB-BBDD-4D0D-BC99-291AFCCB172E}" type="sibTrans" cxnId="{E29EC92E-27E8-4308-B576-68D12EBCD36B}">
      <dgm:prSet/>
      <dgm:spPr/>
      <dgm:t>
        <a:bodyPr/>
        <a:lstStyle/>
        <a:p>
          <a:endParaRPr lang="zh-CN" altLang="en-US" sz="2000"/>
        </a:p>
      </dgm:t>
    </dgm:pt>
    <dgm:pt modelId="{BF73DAD3-6CF4-4AD2-ABD6-D1C2DFA7AAAE}">
      <dgm:prSet phldrT="[文本]" custT="1"/>
      <dgm:spPr>
        <a:ln>
          <a:solidFill>
            <a:srgbClr val="4EC63A"/>
          </a:solidFill>
        </a:ln>
      </dgm:spPr>
      <dgm:t>
        <a:bodyPr/>
        <a:lstStyle/>
        <a:p>
          <a:r>
            <a:rPr lang="zh-CN" altLang="en-US" sz="1400" dirty="0"/>
            <a:t>可行性</a:t>
          </a:r>
        </a:p>
      </dgm:t>
    </dgm:pt>
    <dgm:pt modelId="{D75D15EB-D55D-4003-BF9A-3552BF674A59}" type="parTrans" cxnId="{4D2F5A27-8C0B-4329-AA6A-674980D4E5A0}">
      <dgm:prSet custT="1"/>
      <dgm:spPr/>
      <dgm:t>
        <a:bodyPr/>
        <a:lstStyle/>
        <a:p>
          <a:endParaRPr lang="zh-CN" altLang="en-US" sz="600"/>
        </a:p>
      </dgm:t>
    </dgm:pt>
    <dgm:pt modelId="{0A1B2FC8-2102-493F-8EEC-A9BC218C41B0}" type="sibTrans" cxnId="{4D2F5A27-8C0B-4329-AA6A-674980D4E5A0}">
      <dgm:prSet/>
      <dgm:spPr/>
      <dgm:t>
        <a:bodyPr/>
        <a:lstStyle/>
        <a:p>
          <a:endParaRPr lang="zh-CN" altLang="en-US" sz="2000"/>
        </a:p>
      </dgm:t>
    </dgm:pt>
    <dgm:pt modelId="{C67C2B0D-27BD-4B7F-9615-3751D6AA3D86}">
      <dgm:prSet phldrT="[文本]" custT="1"/>
      <dgm:spPr>
        <a:ln>
          <a:solidFill>
            <a:srgbClr val="4EC63A"/>
          </a:solidFill>
        </a:ln>
      </dgm:spPr>
      <dgm:t>
        <a:bodyPr/>
        <a:lstStyle/>
        <a:p>
          <a:r>
            <a:rPr lang="zh-CN" altLang="en-US" sz="1400" dirty="0"/>
            <a:t>主观条件</a:t>
          </a:r>
        </a:p>
      </dgm:t>
    </dgm:pt>
    <dgm:pt modelId="{C552F2EF-B0A2-4D26-A281-790153C750E0}" type="parTrans" cxnId="{6C2630EE-96CF-49D4-A0E2-839A0924A759}">
      <dgm:prSet custT="1"/>
      <dgm:spPr/>
      <dgm:t>
        <a:bodyPr/>
        <a:lstStyle/>
        <a:p>
          <a:endParaRPr lang="zh-CN" altLang="en-US" sz="600"/>
        </a:p>
      </dgm:t>
    </dgm:pt>
    <dgm:pt modelId="{0B7BFEFE-8F90-4F6C-B236-10809904553F}" type="sibTrans" cxnId="{6C2630EE-96CF-49D4-A0E2-839A0924A759}">
      <dgm:prSet/>
      <dgm:spPr/>
      <dgm:t>
        <a:bodyPr/>
        <a:lstStyle/>
        <a:p>
          <a:endParaRPr lang="zh-CN" altLang="en-US" sz="2000"/>
        </a:p>
      </dgm:t>
    </dgm:pt>
    <dgm:pt modelId="{27788F54-F4A0-4539-A905-810409EBD213}">
      <dgm:prSet phldrT="[文本]" custT="1"/>
      <dgm:spPr>
        <a:ln>
          <a:solidFill>
            <a:srgbClr val="4EC63A"/>
          </a:solidFill>
        </a:ln>
      </dgm:spPr>
      <dgm:t>
        <a:bodyPr/>
        <a:lstStyle/>
        <a:p>
          <a:r>
            <a:rPr lang="zh-CN" altLang="en-US" sz="1400" dirty="0" smtClean="0"/>
            <a:t>针对性</a:t>
          </a:r>
          <a:endParaRPr lang="zh-CN" altLang="en-US" sz="1400" dirty="0"/>
        </a:p>
      </dgm:t>
    </dgm:pt>
    <dgm:pt modelId="{F1029677-4664-4FA5-829A-2B4F98E9BE75}" type="parTrans" cxnId="{3971B8FB-23E7-44E6-BDCB-2D3377CA1ACB}">
      <dgm:prSet custT="1"/>
      <dgm:spPr/>
      <dgm:t>
        <a:bodyPr/>
        <a:lstStyle/>
        <a:p>
          <a:endParaRPr lang="zh-CN" altLang="en-US" sz="600"/>
        </a:p>
      </dgm:t>
    </dgm:pt>
    <dgm:pt modelId="{BE00B0AB-1F1E-41BA-BCB2-9B1BC76A0293}" type="sibTrans" cxnId="{3971B8FB-23E7-44E6-BDCB-2D3377CA1ACB}">
      <dgm:prSet/>
      <dgm:spPr/>
      <dgm:t>
        <a:bodyPr/>
        <a:lstStyle/>
        <a:p>
          <a:endParaRPr lang="zh-CN" altLang="en-US" sz="2000"/>
        </a:p>
      </dgm:t>
    </dgm:pt>
    <dgm:pt modelId="{9E8DB723-3914-4C62-A9BD-55CE8F2CB9B9}" type="pres">
      <dgm:prSet presAssocID="{E33CBE87-9C4B-4C0D-B9EB-C3E0955BFF6C}" presName="mainComposite" presStyleCnt="0">
        <dgm:presLayoutVars>
          <dgm:chPref val="1"/>
          <dgm:dir/>
          <dgm:animOne val="branch"/>
          <dgm:animLvl val="lvl"/>
          <dgm:resizeHandles val="exact"/>
        </dgm:presLayoutVars>
      </dgm:prSet>
      <dgm:spPr/>
      <dgm:t>
        <a:bodyPr/>
        <a:lstStyle/>
        <a:p>
          <a:endParaRPr lang="zh-CN" altLang="en-US"/>
        </a:p>
      </dgm:t>
    </dgm:pt>
    <dgm:pt modelId="{7546BDBD-3C08-4571-B80A-B141400029E2}" type="pres">
      <dgm:prSet presAssocID="{E33CBE87-9C4B-4C0D-B9EB-C3E0955BFF6C}" presName="hierFlow" presStyleCnt="0"/>
      <dgm:spPr/>
      <dgm:t>
        <a:bodyPr/>
        <a:lstStyle/>
        <a:p>
          <a:endParaRPr lang="zh-CN" altLang="en-US"/>
        </a:p>
      </dgm:t>
    </dgm:pt>
    <dgm:pt modelId="{31697464-83E2-4570-8B85-9AD854B60E52}" type="pres">
      <dgm:prSet presAssocID="{E33CBE87-9C4B-4C0D-B9EB-C3E0955BFF6C}" presName="hierChild1" presStyleCnt="0">
        <dgm:presLayoutVars>
          <dgm:chPref val="1"/>
          <dgm:animOne val="branch"/>
          <dgm:animLvl val="lvl"/>
        </dgm:presLayoutVars>
      </dgm:prSet>
      <dgm:spPr/>
      <dgm:t>
        <a:bodyPr/>
        <a:lstStyle/>
        <a:p>
          <a:endParaRPr lang="zh-CN" altLang="en-US"/>
        </a:p>
      </dgm:t>
    </dgm:pt>
    <dgm:pt modelId="{9F70AFD4-ED38-457C-A70C-33EED5218257}" type="pres">
      <dgm:prSet presAssocID="{F4B5D3FA-A4FF-4282-93A5-6DEAE419DCDB}" presName="Name17" presStyleCnt="0"/>
      <dgm:spPr/>
      <dgm:t>
        <a:bodyPr/>
        <a:lstStyle/>
        <a:p>
          <a:endParaRPr lang="zh-CN" altLang="en-US"/>
        </a:p>
      </dgm:t>
    </dgm:pt>
    <dgm:pt modelId="{9995AC87-4BCA-4B50-AFCE-F9D01F978CF3}" type="pres">
      <dgm:prSet presAssocID="{F4B5D3FA-A4FF-4282-93A5-6DEAE419DCDB}" presName="level1Shape" presStyleLbl="node0" presStyleIdx="0" presStyleCnt="1">
        <dgm:presLayoutVars>
          <dgm:chPref val="3"/>
        </dgm:presLayoutVars>
      </dgm:prSet>
      <dgm:spPr/>
      <dgm:t>
        <a:bodyPr/>
        <a:lstStyle/>
        <a:p>
          <a:endParaRPr lang="zh-CN" altLang="en-US"/>
        </a:p>
      </dgm:t>
    </dgm:pt>
    <dgm:pt modelId="{DC4935B0-45DD-47EC-922E-1944347A2509}" type="pres">
      <dgm:prSet presAssocID="{F4B5D3FA-A4FF-4282-93A5-6DEAE419DCDB}" presName="hierChild2" presStyleCnt="0"/>
      <dgm:spPr/>
      <dgm:t>
        <a:bodyPr/>
        <a:lstStyle/>
        <a:p>
          <a:endParaRPr lang="zh-CN" altLang="en-US"/>
        </a:p>
      </dgm:t>
    </dgm:pt>
    <dgm:pt modelId="{E96DA4C6-B740-4526-9393-FED093BE9E88}" type="pres">
      <dgm:prSet presAssocID="{03FF3431-1E50-4833-B4CE-813A4085F536}" presName="Name25" presStyleLbl="parChTrans1D2" presStyleIdx="0" presStyleCnt="5"/>
      <dgm:spPr/>
      <dgm:t>
        <a:bodyPr/>
        <a:lstStyle/>
        <a:p>
          <a:endParaRPr lang="zh-CN" altLang="en-US"/>
        </a:p>
      </dgm:t>
    </dgm:pt>
    <dgm:pt modelId="{9569F7A1-7B31-4D27-B4FE-0EEB705247E6}" type="pres">
      <dgm:prSet presAssocID="{03FF3431-1E50-4833-B4CE-813A4085F536}" presName="connTx" presStyleLbl="parChTrans1D2" presStyleIdx="0" presStyleCnt="5"/>
      <dgm:spPr/>
      <dgm:t>
        <a:bodyPr/>
        <a:lstStyle/>
        <a:p>
          <a:endParaRPr lang="zh-CN" altLang="en-US"/>
        </a:p>
      </dgm:t>
    </dgm:pt>
    <dgm:pt modelId="{38185090-BE6A-4615-AAAE-0707C48DD360}" type="pres">
      <dgm:prSet presAssocID="{233B5E6F-E1C2-451D-8489-610BD707AB4E}" presName="Name30" presStyleCnt="0"/>
      <dgm:spPr/>
      <dgm:t>
        <a:bodyPr/>
        <a:lstStyle/>
        <a:p>
          <a:endParaRPr lang="zh-CN" altLang="en-US"/>
        </a:p>
      </dgm:t>
    </dgm:pt>
    <dgm:pt modelId="{D37C41E6-2AE1-41E3-A66D-6A9A0DE3D79D}" type="pres">
      <dgm:prSet presAssocID="{233B5E6F-E1C2-451D-8489-610BD707AB4E}" presName="level2Shape" presStyleLbl="node2" presStyleIdx="0" presStyleCnt="5"/>
      <dgm:spPr/>
      <dgm:t>
        <a:bodyPr/>
        <a:lstStyle/>
        <a:p>
          <a:endParaRPr lang="zh-CN" altLang="en-US"/>
        </a:p>
      </dgm:t>
    </dgm:pt>
    <dgm:pt modelId="{46632D08-E690-43F5-8CC3-A0DC46D0253D}" type="pres">
      <dgm:prSet presAssocID="{233B5E6F-E1C2-451D-8489-610BD707AB4E}" presName="hierChild3" presStyleCnt="0"/>
      <dgm:spPr/>
      <dgm:t>
        <a:bodyPr/>
        <a:lstStyle/>
        <a:p>
          <a:endParaRPr lang="zh-CN" altLang="en-US"/>
        </a:p>
      </dgm:t>
    </dgm:pt>
    <dgm:pt modelId="{E914F4FA-EF60-4F5F-BAAF-ADCE83AFE1A9}" type="pres">
      <dgm:prSet presAssocID="{457B1275-4C7B-4C73-8191-DFFE6B05B61D}" presName="Name25" presStyleLbl="parChTrans1D3" presStyleIdx="0" presStyleCnt="8"/>
      <dgm:spPr/>
      <dgm:t>
        <a:bodyPr/>
        <a:lstStyle/>
        <a:p>
          <a:endParaRPr lang="zh-CN" altLang="en-US"/>
        </a:p>
      </dgm:t>
    </dgm:pt>
    <dgm:pt modelId="{105C221A-9A11-4796-84FA-334CEFE904E8}" type="pres">
      <dgm:prSet presAssocID="{457B1275-4C7B-4C73-8191-DFFE6B05B61D}" presName="connTx" presStyleLbl="parChTrans1D3" presStyleIdx="0" presStyleCnt="8"/>
      <dgm:spPr/>
      <dgm:t>
        <a:bodyPr/>
        <a:lstStyle/>
        <a:p>
          <a:endParaRPr lang="zh-CN" altLang="en-US"/>
        </a:p>
      </dgm:t>
    </dgm:pt>
    <dgm:pt modelId="{E60A88CD-5338-4533-9C45-0950E404DC23}" type="pres">
      <dgm:prSet presAssocID="{1E612C67-5C27-47EF-9FF5-556D126C7AF1}" presName="Name30" presStyleCnt="0"/>
      <dgm:spPr/>
      <dgm:t>
        <a:bodyPr/>
        <a:lstStyle/>
        <a:p>
          <a:endParaRPr lang="zh-CN" altLang="en-US"/>
        </a:p>
      </dgm:t>
    </dgm:pt>
    <dgm:pt modelId="{558FC247-B808-4BEE-B034-D1C96B0B547A}" type="pres">
      <dgm:prSet presAssocID="{1E612C67-5C27-47EF-9FF5-556D126C7AF1}" presName="level2Shape" presStyleLbl="node3" presStyleIdx="0" presStyleCnt="8"/>
      <dgm:spPr/>
      <dgm:t>
        <a:bodyPr/>
        <a:lstStyle/>
        <a:p>
          <a:endParaRPr lang="zh-CN" altLang="en-US"/>
        </a:p>
      </dgm:t>
    </dgm:pt>
    <dgm:pt modelId="{A9A17ED8-F172-42AE-9735-FE411F230AB1}" type="pres">
      <dgm:prSet presAssocID="{1E612C67-5C27-47EF-9FF5-556D126C7AF1}" presName="hierChild3" presStyleCnt="0"/>
      <dgm:spPr/>
      <dgm:t>
        <a:bodyPr/>
        <a:lstStyle/>
        <a:p>
          <a:endParaRPr lang="zh-CN" altLang="en-US"/>
        </a:p>
      </dgm:t>
    </dgm:pt>
    <dgm:pt modelId="{678EB65C-8644-4CE7-A186-E002B1D69CED}" type="pres">
      <dgm:prSet presAssocID="{6639A2D8-DABF-4E11-8CB2-729C72DCF937}" presName="Name25" presStyleLbl="parChTrans1D3" presStyleIdx="1" presStyleCnt="8"/>
      <dgm:spPr/>
      <dgm:t>
        <a:bodyPr/>
        <a:lstStyle/>
        <a:p>
          <a:endParaRPr lang="zh-CN" altLang="en-US"/>
        </a:p>
      </dgm:t>
    </dgm:pt>
    <dgm:pt modelId="{10D7FD54-D667-4968-91FE-309219F41A75}" type="pres">
      <dgm:prSet presAssocID="{6639A2D8-DABF-4E11-8CB2-729C72DCF937}" presName="connTx" presStyleLbl="parChTrans1D3" presStyleIdx="1" presStyleCnt="8"/>
      <dgm:spPr/>
      <dgm:t>
        <a:bodyPr/>
        <a:lstStyle/>
        <a:p>
          <a:endParaRPr lang="zh-CN" altLang="en-US"/>
        </a:p>
      </dgm:t>
    </dgm:pt>
    <dgm:pt modelId="{D5C893EB-9F31-4FDF-9D30-613505C62E31}" type="pres">
      <dgm:prSet presAssocID="{695D3856-D214-4CD4-94AF-6CE2140DBA7D}" presName="Name30" presStyleCnt="0"/>
      <dgm:spPr/>
      <dgm:t>
        <a:bodyPr/>
        <a:lstStyle/>
        <a:p>
          <a:endParaRPr lang="zh-CN" altLang="en-US"/>
        </a:p>
      </dgm:t>
    </dgm:pt>
    <dgm:pt modelId="{3FEBE4B4-F647-4D49-B969-FDD1AD477EF1}" type="pres">
      <dgm:prSet presAssocID="{695D3856-D214-4CD4-94AF-6CE2140DBA7D}" presName="level2Shape" presStyleLbl="node3" presStyleIdx="1" presStyleCnt="8"/>
      <dgm:spPr/>
      <dgm:t>
        <a:bodyPr/>
        <a:lstStyle/>
        <a:p>
          <a:endParaRPr lang="zh-CN" altLang="en-US"/>
        </a:p>
      </dgm:t>
    </dgm:pt>
    <dgm:pt modelId="{98DB5B54-2FEB-4143-B450-B3ABB1133F59}" type="pres">
      <dgm:prSet presAssocID="{695D3856-D214-4CD4-94AF-6CE2140DBA7D}" presName="hierChild3" presStyleCnt="0"/>
      <dgm:spPr/>
      <dgm:t>
        <a:bodyPr/>
        <a:lstStyle/>
        <a:p>
          <a:endParaRPr lang="zh-CN" altLang="en-US"/>
        </a:p>
      </dgm:t>
    </dgm:pt>
    <dgm:pt modelId="{1969D715-69E9-4725-B390-CD4907C488AA}" type="pres">
      <dgm:prSet presAssocID="{7A0612D9-1E1C-4EAA-B9E8-0F2A7E8C97C1}" presName="Name25" presStyleLbl="parChTrans1D2" presStyleIdx="1" presStyleCnt="5"/>
      <dgm:spPr/>
      <dgm:t>
        <a:bodyPr/>
        <a:lstStyle/>
        <a:p>
          <a:endParaRPr lang="zh-CN" altLang="en-US"/>
        </a:p>
      </dgm:t>
    </dgm:pt>
    <dgm:pt modelId="{E4511AC9-AEDC-4FBF-99D2-1F73A2F314C9}" type="pres">
      <dgm:prSet presAssocID="{7A0612D9-1E1C-4EAA-B9E8-0F2A7E8C97C1}" presName="connTx" presStyleLbl="parChTrans1D2" presStyleIdx="1" presStyleCnt="5"/>
      <dgm:spPr/>
      <dgm:t>
        <a:bodyPr/>
        <a:lstStyle/>
        <a:p>
          <a:endParaRPr lang="zh-CN" altLang="en-US"/>
        </a:p>
      </dgm:t>
    </dgm:pt>
    <dgm:pt modelId="{569A4FFB-6FB1-4573-8872-1F2054F479C7}" type="pres">
      <dgm:prSet presAssocID="{D3F51C0B-202C-4BE7-A2A1-83CFDF950BAC}" presName="Name30" presStyleCnt="0"/>
      <dgm:spPr/>
      <dgm:t>
        <a:bodyPr/>
        <a:lstStyle/>
        <a:p>
          <a:endParaRPr lang="zh-CN" altLang="en-US"/>
        </a:p>
      </dgm:t>
    </dgm:pt>
    <dgm:pt modelId="{2F6C39C4-E011-40B4-8BDC-107F0A31E938}" type="pres">
      <dgm:prSet presAssocID="{D3F51C0B-202C-4BE7-A2A1-83CFDF950BAC}" presName="level2Shape" presStyleLbl="node2" presStyleIdx="1" presStyleCnt="5"/>
      <dgm:spPr/>
      <dgm:t>
        <a:bodyPr/>
        <a:lstStyle/>
        <a:p>
          <a:endParaRPr lang="zh-CN" altLang="en-US"/>
        </a:p>
      </dgm:t>
    </dgm:pt>
    <dgm:pt modelId="{3A8EBFB4-0816-4A8F-9E47-93EC0AAD1F0E}" type="pres">
      <dgm:prSet presAssocID="{D3F51C0B-202C-4BE7-A2A1-83CFDF950BAC}" presName="hierChild3" presStyleCnt="0"/>
      <dgm:spPr/>
      <dgm:t>
        <a:bodyPr/>
        <a:lstStyle/>
        <a:p>
          <a:endParaRPr lang="zh-CN" altLang="en-US"/>
        </a:p>
      </dgm:t>
    </dgm:pt>
    <dgm:pt modelId="{A58951DD-DFE0-40EC-9F19-6BB204791091}" type="pres">
      <dgm:prSet presAssocID="{2EBA09EE-13F4-41E5-95E1-974483B51E68}" presName="Name25" presStyleLbl="parChTrans1D3" presStyleIdx="2" presStyleCnt="8"/>
      <dgm:spPr/>
      <dgm:t>
        <a:bodyPr/>
        <a:lstStyle/>
        <a:p>
          <a:endParaRPr lang="zh-CN" altLang="en-US"/>
        </a:p>
      </dgm:t>
    </dgm:pt>
    <dgm:pt modelId="{FCEBCCDA-54DD-4D39-878F-7BE5456C0EC4}" type="pres">
      <dgm:prSet presAssocID="{2EBA09EE-13F4-41E5-95E1-974483B51E68}" presName="connTx" presStyleLbl="parChTrans1D3" presStyleIdx="2" presStyleCnt="8"/>
      <dgm:spPr/>
      <dgm:t>
        <a:bodyPr/>
        <a:lstStyle/>
        <a:p>
          <a:endParaRPr lang="zh-CN" altLang="en-US"/>
        </a:p>
      </dgm:t>
    </dgm:pt>
    <dgm:pt modelId="{58C58FC9-7DD2-4CBE-A142-D7B4A4F80E21}" type="pres">
      <dgm:prSet presAssocID="{3C7775A6-8CEF-432E-805C-8E7FBA29CC2D}" presName="Name30" presStyleCnt="0"/>
      <dgm:spPr/>
      <dgm:t>
        <a:bodyPr/>
        <a:lstStyle/>
        <a:p>
          <a:endParaRPr lang="zh-CN" altLang="en-US"/>
        </a:p>
      </dgm:t>
    </dgm:pt>
    <dgm:pt modelId="{EAEA38C5-2FED-4B58-BAEC-BDDAB76E5268}" type="pres">
      <dgm:prSet presAssocID="{3C7775A6-8CEF-432E-805C-8E7FBA29CC2D}" presName="level2Shape" presStyleLbl="node3" presStyleIdx="2" presStyleCnt="8"/>
      <dgm:spPr/>
      <dgm:t>
        <a:bodyPr/>
        <a:lstStyle/>
        <a:p>
          <a:endParaRPr lang="zh-CN" altLang="en-US"/>
        </a:p>
      </dgm:t>
    </dgm:pt>
    <dgm:pt modelId="{0F9ED408-1034-497C-8708-F06E87C5607E}" type="pres">
      <dgm:prSet presAssocID="{3C7775A6-8CEF-432E-805C-8E7FBA29CC2D}" presName="hierChild3" presStyleCnt="0"/>
      <dgm:spPr/>
      <dgm:t>
        <a:bodyPr/>
        <a:lstStyle/>
        <a:p>
          <a:endParaRPr lang="zh-CN" altLang="en-US"/>
        </a:p>
      </dgm:t>
    </dgm:pt>
    <dgm:pt modelId="{282A3C59-1D6A-459E-9E06-CF776532CDFB}" type="pres">
      <dgm:prSet presAssocID="{6ECA7977-8D22-46EC-B550-0959745634BA}" presName="Name25" presStyleLbl="parChTrans1D3" presStyleIdx="3" presStyleCnt="8"/>
      <dgm:spPr/>
      <dgm:t>
        <a:bodyPr/>
        <a:lstStyle/>
        <a:p>
          <a:endParaRPr lang="zh-CN" altLang="en-US"/>
        </a:p>
      </dgm:t>
    </dgm:pt>
    <dgm:pt modelId="{A405BCD4-D624-4E71-97A0-695DB65BDBE6}" type="pres">
      <dgm:prSet presAssocID="{6ECA7977-8D22-46EC-B550-0959745634BA}" presName="connTx" presStyleLbl="parChTrans1D3" presStyleIdx="3" presStyleCnt="8"/>
      <dgm:spPr/>
      <dgm:t>
        <a:bodyPr/>
        <a:lstStyle/>
        <a:p>
          <a:endParaRPr lang="zh-CN" altLang="en-US"/>
        </a:p>
      </dgm:t>
    </dgm:pt>
    <dgm:pt modelId="{51D86059-D769-4C7D-9F6B-A9A98E06A3D7}" type="pres">
      <dgm:prSet presAssocID="{46CA754F-30D9-45FA-B384-9689EA47530B}" presName="Name30" presStyleCnt="0"/>
      <dgm:spPr/>
      <dgm:t>
        <a:bodyPr/>
        <a:lstStyle/>
        <a:p>
          <a:endParaRPr lang="zh-CN" altLang="en-US"/>
        </a:p>
      </dgm:t>
    </dgm:pt>
    <dgm:pt modelId="{05514D57-B620-451A-969D-8F1391627F21}" type="pres">
      <dgm:prSet presAssocID="{46CA754F-30D9-45FA-B384-9689EA47530B}" presName="level2Shape" presStyleLbl="node3" presStyleIdx="3" presStyleCnt="8"/>
      <dgm:spPr/>
      <dgm:t>
        <a:bodyPr/>
        <a:lstStyle/>
        <a:p>
          <a:endParaRPr lang="zh-CN" altLang="en-US"/>
        </a:p>
      </dgm:t>
    </dgm:pt>
    <dgm:pt modelId="{8F6268F3-9D78-4C00-82C2-A591675FE2A7}" type="pres">
      <dgm:prSet presAssocID="{46CA754F-30D9-45FA-B384-9689EA47530B}" presName="hierChild3" presStyleCnt="0"/>
      <dgm:spPr/>
      <dgm:t>
        <a:bodyPr/>
        <a:lstStyle/>
        <a:p>
          <a:endParaRPr lang="zh-CN" altLang="en-US"/>
        </a:p>
      </dgm:t>
    </dgm:pt>
    <dgm:pt modelId="{7ED0BC94-2B1D-4AF6-BF40-C8A0D0F29076}" type="pres">
      <dgm:prSet presAssocID="{F1029677-4664-4FA5-829A-2B4F98E9BE75}" presName="Name25" presStyleLbl="parChTrans1D2" presStyleIdx="2" presStyleCnt="5"/>
      <dgm:spPr/>
      <dgm:t>
        <a:bodyPr/>
        <a:lstStyle/>
        <a:p>
          <a:endParaRPr lang="zh-CN" altLang="en-US"/>
        </a:p>
      </dgm:t>
    </dgm:pt>
    <dgm:pt modelId="{86BB1947-329E-4873-AE93-ABB22254D221}" type="pres">
      <dgm:prSet presAssocID="{F1029677-4664-4FA5-829A-2B4F98E9BE75}" presName="connTx" presStyleLbl="parChTrans1D2" presStyleIdx="2" presStyleCnt="5"/>
      <dgm:spPr/>
      <dgm:t>
        <a:bodyPr/>
        <a:lstStyle/>
        <a:p>
          <a:endParaRPr lang="zh-CN" altLang="en-US"/>
        </a:p>
      </dgm:t>
    </dgm:pt>
    <dgm:pt modelId="{A45F61B3-F920-49E9-B610-CF07BE1B9D9A}" type="pres">
      <dgm:prSet presAssocID="{27788F54-F4A0-4539-A905-810409EBD213}" presName="Name30" presStyleCnt="0"/>
      <dgm:spPr/>
      <dgm:t>
        <a:bodyPr/>
        <a:lstStyle/>
        <a:p>
          <a:endParaRPr lang="zh-CN" altLang="en-US"/>
        </a:p>
      </dgm:t>
    </dgm:pt>
    <dgm:pt modelId="{BC3FAA26-C2BD-4DC6-8420-A9280B224EBA}" type="pres">
      <dgm:prSet presAssocID="{27788F54-F4A0-4539-A905-810409EBD213}" presName="level2Shape" presStyleLbl="node2" presStyleIdx="2" presStyleCnt="5"/>
      <dgm:spPr/>
      <dgm:t>
        <a:bodyPr/>
        <a:lstStyle/>
        <a:p>
          <a:endParaRPr lang="zh-CN" altLang="en-US"/>
        </a:p>
      </dgm:t>
    </dgm:pt>
    <dgm:pt modelId="{70C21F8B-20AF-4A77-83A3-2375AB515696}" type="pres">
      <dgm:prSet presAssocID="{27788F54-F4A0-4539-A905-810409EBD213}" presName="hierChild3" presStyleCnt="0"/>
      <dgm:spPr/>
      <dgm:t>
        <a:bodyPr/>
        <a:lstStyle/>
        <a:p>
          <a:endParaRPr lang="zh-CN" altLang="en-US"/>
        </a:p>
      </dgm:t>
    </dgm:pt>
    <dgm:pt modelId="{387364B3-969A-407A-B0C0-30B018BFA837}" type="pres">
      <dgm:prSet presAssocID="{874C022B-A9CB-443D-8F22-B22B8310291A}" presName="Name25" presStyleLbl="parChTrans1D2" presStyleIdx="3" presStyleCnt="5"/>
      <dgm:spPr/>
      <dgm:t>
        <a:bodyPr/>
        <a:lstStyle/>
        <a:p>
          <a:endParaRPr lang="zh-CN" altLang="en-US"/>
        </a:p>
      </dgm:t>
    </dgm:pt>
    <dgm:pt modelId="{B94503A9-C1B6-4FA3-9E4D-85A6AD4CBCD9}" type="pres">
      <dgm:prSet presAssocID="{874C022B-A9CB-443D-8F22-B22B8310291A}" presName="connTx" presStyleLbl="parChTrans1D2" presStyleIdx="3" presStyleCnt="5"/>
      <dgm:spPr/>
      <dgm:t>
        <a:bodyPr/>
        <a:lstStyle/>
        <a:p>
          <a:endParaRPr lang="zh-CN" altLang="en-US"/>
        </a:p>
      </dgm:t>
    </dgm:pt>
    <dgm:pt modelId="{4B3A06EE-2876-45BA-81A2-2454F05A1ADF}" type="pres">
      <dgm:prSet presAssocID="{9C6835C2-A59A-4181-A717-2597C487C60D}" presName="Name30" presStyleCnt="0"/>
      <dgm:spPr/>
      <dgm:t>
        <a:bodyPr/>
        <a:lstStyle/>
        <a:p>
          <a:endParaRPr lang="zh-CN" altLang="en-US"/>
        </a:p>
      </dgm:t>
    </dgm:pt>
    <dgm:pt modelId="{F9C5ECDD-AFDA-4E70-9301-07C39B6EF6E5}" type="pres">
      <dgm:prSet presAssocID="{9C6835C2-A59A-4181-A717-2597C487C60D}" presName="level2Shape" presStyleLbl="node2" presStyleIdx="3" presStyleCnt="5"/>
      <dgm:spPr/>
      <dgm:t>
        <a:bodyPr/>
        <a:lstStyle/>
        <a:p>
          <a:endParaRPr lang="zh-CN" altLang="en-US"/>
        </a:p>
      </dgm:t>
    </dgm:pt>
    <dgm:pt modelId="{57CBB4F0-6B91-41D4-BECF-D074BE568050}" type="pres">
      <dgm:prSet presAssocID="{9C6835C2-A59A-4181-A717-2597C487C60D}" presName="hierChild3" presStyleCnt="0"/>
      <dgm:spPr/>
      <dgm:t>
        <a:bodyPr/>
        <a:lstStyle/>
        <a:p>
          <a:endParaRPr lang="zh-CN" altLang="en-US"/>
        </a:p>
      </dgm:t>
    </dgm:pt>
    <dgm:pt modelId="{F92DD069-F1B6-4DAB-9E5A-CC58B443F3F8}" type="pres">
      <dgm:prSet presAssocID="{1DE43ED2-F795-4842-9B95-CC9D020D9C1D}" presName="Name25" presStyleLbl="parChTrans1D3" presStyleIdx="4" presStyleCnt="8"/>
      <dgm:spPr/>
      <dgm:t>
        <a:bodyPr/>
        <a:lstStyle/>
        <a:p>
          <a:endParaRPr lang="zh-CN" altLang="en-US"/>
        </a:p>
      </dgm:t>
    </dgm:pt>
    <dgm:pt modelId="{7511C920-DADE-4BD5-B02F-84AFF91E4127}" type="pres">
      <dgm:prSet presAssocID="{1DE43ED2-F795-4842-9B95-CC9D020D9C1D}" presName="connTx" presStyleLbl="parChTrans1D3" presStyleIdx="4" presStyleCnt="8"/>
      <dgm:spPr/>
      <dgm:t>
        <a:bodyPr/>
        <a:lstStyle/>
        <a:p>
          <a:endParaRPr lang="zh-CN" altLang="en-US"/>
        </a:p>
      </dgm:t>
    </dgm:pt>
    <dgm:pt modelId="{0D91A9BE-5A4D-4A74-B21A-F191DD753AC6}" type="pres">
      <dgm:prSet presAssocID="{8CCDC974-955B-4D53-9CEA-BB21407E1FEC}" presName="Name30" presStyleCnt="0"/>
      <dgm:spPr/>
      <dgm:t>
        <a:bodyPr/>
        <a:lstStyle/>
        <a:p>
          <a:endParaRPr lang="zh-CN" altLang="en-US"/>
        </a:p>
      </dgm:t>
    </dgm:pt>
    <dgm:pt modelId="{810D7F43-1C4A-4EC5-9DFF-F7B4D71DF78E}" type="pres">
      <dgm:prSet presAssocID="{8CCDC974-955B-4D53-9CEA-BB21407E1FEC}" presName="level2Shape" presStyleLbl="node3" presStyleIdx="4" presStyleCnt="8"/>
      <dgm:spPr/>
      <dgm:t>
        <a:bodyPr/>
        <a:lstStyle/>
        <a:p>
          <a:endParaRPr lang="zh-CN" altLang="en-US"/>
        </a:p>
      </dgm:t>
    </dgm:pt>
    <dgm:pt modelId="{E0E0162C-410C-4E8B-9D21-7EB8009D7FFD}" type="pres">
      <dgm:prSet presAssocID="{8CCDC974-955B-4D53-9CEA-BB21407E1FEC}" presName="hierChild3" presStyleCnt="0"/>
      <dgm:spPr/>
      <dgm:t>
        <a:bodyPr/>
        <a:lstStyle/>
        <a:p>
          <a:endParaRPr lang="zh-CN" altLang="en-US"/>
        </a:p>
      </dgm:t>
    </dgm:pt>
    <dgm:pt modelId="{126FCC3B-C8B1-4733-AF38-C867F74852CD}" type="pres">
      <dgm:prSet presAssocID="{58B3FC95-430C-4ED4-AAF6-702F687DC6D0}" presName="Name25" presStyleLbl="parChTrans1D3" presStyleIdx="5" presStyleCnt="8"/>
      <dgm:spPr/>
      <dgm:t>
        <a:bodyPr/>
        <a:lstStyle/>
        <a:p>
          <a:endParaRPr lang="zh-CN" altLang="en-US"/>
        </a:p>
      </dgm:t>
    </dgm:pt>
    <dgm:pt modelId="{89290B45-9DB9-4B07-82A0-516EF6D71A27}" type="pres">
      <dgm:prSet presAssocID="{58B3FC95-430C-4ED4-AAF6-702F687DC6D0}" presName="connTx" presStyleLbl="parChTrans1D3" presStyleIdx="5" presStyleCnt="8"/>
      <dgm:spPr/>
      <dgm:t>
        <a:bodyPr/>
        <a:lstStyle/>
        <a:p>
          <a:endParaRPr lang="zh-CN" altLang="en-US"/>
        </a:p>
      </dgm:t>
    </dgm:pt>
    <dgm:pt modelId="{9F294267-A2AD-43A6-8678-D8E702A9A2B8}" type="pres">
      <dgm:prSet presAssocID="{1015AD5D-546D-462F-9762-F84925D569CF}" presName="Name30" presStyleCnt="0"/>
      <dgm:spPr/>
      <dgm:t>
        <a:bodyPr/>
        <a:lstStyle/>
        <a:p>
          <a:endParaRPr lang="zh-CN" altLang="en-US"/>
        </a:p>
      </dgm:t>
    </dgm:pt>
    <dgm:pt modelId="{513A7593-CCED-4085-B243-ABA7E5E460F7}" type="pres">
      <dgm:prSet presAssocID="{1015AD5D-546D-462F-9762-F84925D569CF}" presName="level2Shape" presStyleLbl="node3" presStyleIdx="5" presStyleCnt="8"/>
      <dgm:spPr/>
      <dgm:t>
        <a:bodyPr/>
        <a:lstStyle/>
        <a:p>
          <a:endParaRPr lang="zh-CN" altLang="en-US"/>
        </a:p>
      </dgm:t>
    </dgm:pt>
    <dgm:pt modelId="{7BA5C35A-60D3-4E1A-B93E-87123514C6C7}" type="pres">
      <dgm:prSet presAssocID="{1015AD5D-546D-462F-9762-F84925D569CF}" presName="hierChild3" presStyleCnt="0"/>
      <dgm:spPr/>
      <dgm:t>
        <a:bodyPr/>
        <a:lstStyle/>
        <a:p>
          <a:endParaRPr lang="zh-CN" altLang="en-US"/>
        </a:p>
      </dgm:t>
    </dgm:pt>
    <dgm:pt modelId="{0EF1F0B6-B61E-4692-9D00-A40FB5D60BEE}" type="pres">
      <dgm:prSet presAssocID="{D75D15EB-D55D-4003-BF9A-3552BF674A59}" presName="Name25" presStyleLbl="parChTrans1D2" presStyleIdx="4" presStyleCnt="5"/>
      <dgm:spPr/>
      <dgm:t>
        <a:bodyPr/>
        <a:lstStyle/>
        <a:p>
          <a:endParaRPr lang="zh-CN" altLang="en-US"/>
        </a:p>
      </dgm:t>
    </dgm:pt>
    <dgm:pt modelId="{87187724-5DB1-49D2-8FC6-455E24E0077B}" type="pres">
      <dgm:prSet presAssocID="{D75D15EB-D55D-4003-BF9A-3552BF674A59}" presName="connTx" presStyleLbl="parChTrans1D2" presStyleIdx="4" presStyleCnt="5"/>
      <dgm:spPr/>
      <dgm:t>
        <a:bodyPr/>
        <a:lstStyle/>
        <a:p>
          <a:endParaRPr lang="zh-CN" altLang="en-US"/>
        </a:p>
      </dgm:t>
    </dgm:pt>
    <dgm:pt modelId="{8F7AB004-662B-4BC9-8CCE-0A75281F3A79}" type="pres">
      <dgm:prSet presAssocID="{BF73DAD3-6CF4-4AD2-ABD6-D1C2DFA7AAAE}" presName="Name30" presStyleCnt="0"/>
      <dgm:spPr/>
      <dgm:t>
        <a:bodyPr/>
        <a:lstStyle/>
        <a:p>
          <a:endParaRPr lang="zh-CN" altLang="en-US"/>
        </a:p>
      </dgm:t>
    </dgm:pt>
    <dgm:pt modelId="{3E6472BD-B4CD-4BDE-9305-2CA9A16DB694}" type="pres">
      <dgm:prSet presAssocID="{BF73DAD3-6CF4-4AD2-ABD6-D1C2DFA7AAAE}" presName="level2Shape" presStyleLbl="node2" presStyleIdx="4" presStyleCnt="5"/>
      <dgm:spPr/>
      <dgm:t>
        <a:bodyPr/>
        <a:lstStyle/>
        <a:p>
          <a:endParaRPr lang="zh-CN" altLang="en-US"/>
        </a:p>
      </dgm:t>
    </dgm:pt>
    <dgm:pt modelId="{2F914690-9D0C-4358-A391-5F49B601F6DF}" type="pres">
      <dgm:prSet presAssocID="{BF73DAD3-6CF4-4AD2-ABD6-D1C2DFA7AAAE}" presName="hierChild3" presStyleCnt="0"/>
      <dgm:spPr/>
      <dgm:t>
        <a:bodyPr/>
        <a:lstStyle/>
        <a:p>
          <a:endParaRPr lang="zh-CN" altLang="en-US"/>
        </a:p>
      </dgm:t>
    </dgm:pt>
    <dgm:pt modelId="{3ED87CA1-65B1-4219-802D-B292FDEF6A7A}" type="pres">
      <dgm:prSet presAssocID="{27C33755-9F65-4DFE-9C8B-00BFE62A3D16}" presName="Name25" presStyleLbl="parChTrans1D3" presStyleIdx="6" presStyleCnt="8"/>
      <dgm:spPr/>
      <dgm:t>
        <a:bodyPr/>
        <a:lstStyle/>
        <a:p>
          <a:endParaRPr lang="zh-CN" altLang="en-US"/>
        </a:p>
      </dgm:t>
    </dgm:pt>
    <dgm:pt modelId="{35D6F828-8D95-45E4-84F1-5A48EA29BD48}" type="pres">
      <dgm:prSet presAssocID="{27C33755-9F65-4DFE-9C8B-00BFE62A3D16}" presName="connTx" presStyleLbl="parChTrans1D3" presStyleIdx="6" presStyleCnt="8"/>
      <dgm:spPr/>
      <dgm:t>
        <a:bodyPr/>
        <a:lstStyle/>
        <a:p>
          <a:endParaRPr lang="zh-CN" altLang="en-US"/>
        </a:p>
      </dgm:t>
    </dgm:pt>
    <dgm:pt modelId="{ED5CBA19-3847-4064-B3D4-5EB1E4443675}" type="pres">
      <dgm:prSet presAssocID="{3F4EE880-152C-4707-BB81-884CE5B33700}" presName="Name30" presStyleCnt="0"/>
      <dgm:spPr/>
      <dgm:t>
        <a:bodyPr/>
        <a:lstStyle/>
        <a:p>
          <a:endParaRPr lang="zh-CN" altLang="en-US"/>
        </a:p>
      </dgm:t>
    </dgm:pt>
    <dgm:pt modelId="{8A6871D7-0793-476E-9263-49057E7584AD}" type="pres">
      <dgm:prSet presAssocID="{3F4EE880-152C-4707-BB81-884CE5B33700}" presName="level2Shape" presStyleLbl="node3" presStyleIdx="6" presStyleCnt="8"/>
      <dgm:spPr/>
      <dgm:t>
        <a:bodyPr/>
        <a:lstStyle/>
        <a:p>
          <a:endParaRPr lang="zh-CN" altLang="en-US"/>
        </a:p>
      </dgm:t>
    </dgm:pt>
    <dgm:pt modelId="{44C638D1-D778-42AF-9928-F4E965FCC509}" type="pres">
      <dgm:prSet presAssocID="{3F4EE880-152C-4707-BB81-884CE5B33700}" presName="hierChild3" presStyleCnt="0"/>
      <dgm:spPr/>
      <dgm:t>
        <a:bodyPr/>
        <a:lstStyle/>
        <a:p>
          <a:endParaRPr lang="zh-CN" altLang="en-US"/>
        </a:p>
      </dgm:t>
    </dgm:pt>
    <dgm:pt modelId="{491ECC1C-F7EA-4F73-8DE5-D829DA37053D}" type="pres">
      <dgm:prSet presAssocID="{C552F2EF-B0A2-4D26-A281-790153C750E0}" presName="Name25" presStyleLbl="parChTrans1D3" presStyleIdx="7" presStyleCnt="8"/>
      <dgm:spPr/>
      <dgm:t>
        <a:bodyPr/>
        <a:lstStyle/>
        <a:p>
          <a:endParaRPr lang="zh-CN" altLang="en-US"/>
        </a:p>
      </dgm:t>
    </dgm:pt>
    <dgm:pt modelId="{C0E75838-6A51-48BE-A1F4-CE187BCF4F45}" type="pres">
      <dgm:prSet presAssocID="{C552F2EF-B0A2-4D26-A281-790153C750E0}" presName="connTx" presStyleLbl="parChTrans1D3" presStyleIdx="7" presStyleCnt="8"/>
      <dgm:spPr/>
      <dgm:t>
        <a:bodyPr/>
        <a:lstStyle/>
        <a:p>
          <a:endParaRPr lang="zh-CN" altLang="en-US"/>
        </a:p>
      </dgm:t>
    </dgm:pt>
    <dgm:pt modelId="{8BEC0738-1559-491A-B735-DB227ADD0EA2}" type="pres">
      <dgm:prSet presAssocID="{C67C2B0D-27BD-4B7F-9615-3751D6AA3D86}" presName="Name30" presStyleCnt="0"/>
      <dgm:spPr/>
      <dgm:t>
        <a:bodyPr/>
        <a:lstStyle/>
        <a:p>
          <a:endParaRPr lang="zh-CN" altLang="en-US"/>
        </a:p>
      </dgm:t>
    </dgm:pt>
    <dgm:pt modelId="{2D6AD19B-E66E-4EA4-ACC8-D52DE59F5497}" type="pres">
      <dgm:prSet presAssocID="{C67C2B0D-27BD-4B7F-9615-3751D6AA3D86}" presName="level2Shape" presStyleLbl="node3" presStyleIdx="7" presStyleCnt="8"/>
      <dgm:spPr/>
      <dgm:t>
        <a:bodyPr/>
        <a:lstStyle/>
        <a:p>
          <a:endParaRPr lang="zh-CN" altLang="en-US"/>
        </a:p>
      </dgm:t>
    </dgm:pt>
    <dgm:pt modelId="{F582C9FA-F8F2-424E-B5D1-12A0AC3B1F48}" type="pres">
      <dgm:prSet presAssocID="{C67C2B0D-27BD-4B7F-9615-3751D6AA3D86}" presName="hierChild3" presStyleCnt="0"/>
      <dgm:spPr/>
      <dgm:t>
        <a:bodyPr/>
        <a:lstStyle/>
        <a:p>
          <a:endParaRPr lang="zh-CN" altLang="en-US"/>
        </a:p>
      </dgm:t>
    </dgm:pt>
    <dgm:pt modelId="{A057EE06-2429-4844-85D2-A275F9DD5FC0}" type="pres">
      <dgm:prSet presAssocID="{E33CBE87-9C4B-4C0D-B9EB-C3E0955BFF6C}" presName="bgShapesFlow" presStyleCnt="0"/>
      <dgm:spPr/>
      <dgm:t>
        <a:bodyPr/>
        <a:lstStyle/>
        <a:p>
          <a:endParaRPr lang="zh-CN" altLang="en-US"/>
        </a:p>
      </dgm:t>
    </dgm:pt>
  </dgm:ptLst>
  <dgm:cxnLst>
    <dgm:cxn modelId="{B7EBA8B7-5D27-4958-8D13-81A9F65001A4}" type="presOf" srcId="{F1029677-4664-4FA5-829A-2B4F98E9BE75}" destId="{86BB1947-329E-4873-AE93-ABB22254D221}" srcOrd="1" destOrd="0" presId="urn:microsoft.com/office/officeart/2005/8/layout/hierarchy5"/>
    <dgm:cxn modelId="{96051804-59AA-46E8-BA40-DC7516CD4FFA}" type="presOf" srcId="{C552F2EF-B0A2-4D26-A281-790153C750E0}" destId="{491ECC1C-F7EA-4F73-8DE5-D829DA37053D}" srcOrd="0" destOrd="0" presId="urn:microsoft.com/office/officeart/2005/8/layout/hierarchy5"/>
    <dgm:cxn modelId="{3971B8FB-23E7-44E6-BDCB-2D3377CA1ACB}" srcId="{F4B5D3FA-A4FF-4282-93A5-6DEAE419DCDB}" destId="{27788F54-F4A0-4539-A905-810409EBD213}" srcOrd="2" destOrd="0" parTransId="{F1029677-4664-4FA5-829A-2B4F98E9BE75}" sibTransId="{BE00B0AB-1F1E-41BA-BCB2-9B1BC76A0293}"/>
    <dgm:cxn modelId="{55AC127B-9EBC-465A-A411-67293F68C0A5}" type="presOf" srcId="{1015AD5D-546D-462F-9762-F84925D569CF}" destId="{513A7593-CCED-4085-B243-ABA7E5E460F7}" srcOrd="0" destOrd="0" presId="urn:microsoft.com/office/officeart/2005/8/layout/hierarchy5"/>
    <dgm:cxn modelId="{7E2269AF-6792-4C7F-BCB3-AE459C5AB439}" type="presOf" srcId="{1DE43ED2-F795-4842-9B95-CC9D020D9C1D}" destId="{F92DD069-F1B6-4DAB-9E5A-CC58B443F3F8}" srcOrd="0" destOrd="0" presId="urn:microsoft.com/office/officeart/2005/8/layout/hierarchy5"/>
    <dgm:cxn modelId="{4D2F5A27-8C0B-4329-AA6A-674980D4E5A0}" srcId="{F4B5D3FA-A4FF-4282-93A5-6DEAE419DCDB}" destId="{BF73DAD3-6CF4-4AD2-ABD6-D1C2DFA7AAAE}" srcOrd="4" destOrd="0" parTransId="{D75D15EB-D55D-4003-BF9A-3552BF674A59}" sibTransId="{0A1B2FC8-2102-493F-8EEC-A9BC218C41B0}"/>
    <dgm:cxn modelId="{6CE14608-6E49-4081-9DFA-5666C7447E8B}" type="presOf" srcId="{457B1275-4C7B-4C73-8191-DFFE6B05B61D}" destId="{E914F4FA-EF60-4F5F-BAAF-ADCE83AFE1A9}" srcOrd="0" destOrd="0" presId="urn:microsoft.com/office/officeart/2005/8/layout/hierarchy5"/>
    <dgm:cxn modelId="{B152A36A-5662-441B-9926-3464285877CA}" type="presOf" srcId="{874C022B-A9CB-443D-8F22-B22B8310291A}" destId="{387364B3-969A-407A-B0C0-30B018BFA837}" srcOrd="0" destOrd="0" presId="urn:microsoft.com/office/officeart/2005/8/layout/hierarchy5"/>
    <dgm:cxn modelId="{C335488A-A4DC-42B6-A52F-2C7333393D9A}" type="presOf" srcId="{27C33755-9F65-4DFE-9C8B-00BFE62A3D16}" destId="{3ED87CA1-65B1-4219-802D-B292FDEF6A7A}" srcOrd="0" destOrd="0" presId="urn:microsoft.com/office/officeart/2005/8/layout/hierarchy5"/>
    <dgm:cxn modelId="{E91D76E0-ED38-457D-863C-76095B6EB7FA}" type="presOf" srcId="{9C6835C2-A59A-4181-A717-2597C487C60D}" destId="{F9C5ECDD-AFDA-4E70-9301-07C39B6EF6E5}" srcOrd="0" destOrd="0" presId="urn:microsoft.com/office/officeart/2005/8/layout/hierarchy5"/>
    <dgm:cxn modelId="{7C0477B6-DCB8-4C8C-86DB-DB4C805AE7C2}" srcId="{233B5E6F-E1C2-451D-8489-610BD707AB4E}" destId="{695D3856-D214-4CD4-94AF-6CE2140DBA7D}" srcOrd="1" destOrd="0" parTransId="{6639A2D8-DABF-4E11-8CB2-729C72DCF937}" sibTransId="{21115E9A-2741-4966-A8EE-832A9F053ABF}"/>
    <dgm:cxn modelId="{E8240CAA-E086-4C75-A1A3-7E3504A2524F}" type="presOf" srcId="{695D3856-D214-4CD4-94AF-6CE2140DBA7D}" destId="{3FEBE4B4-F647-4D49-B969-FDD1AD477EF1}" srcOrd="0" destOrd="0" presId="urn:microsoft.com/office/officeart/2005/8/layout/hierarchy5"/>
    <dgm:cxn modelId="{53DD106E-5420-446E-8F6D-4995F640F76D}" type="presOf" srcId="{58B3FC95-430C-4ED4-AAF6-702F687DC6D0}" destId="{126FCC3B-C8B1-4733-AF38-C867F74852CD}" srcOrd="0" destOrd="0" presId="urn:microsoft.com/office/officeart/2005/8/layout/hierarchy5"/>
    <dgm:cxn modelId="{F28E589C-D032-45FC-8492-C12FD711EF8A}" type="presOf" srcId="{7A0612D9-1E1C-4EAA-B9E8-0F2A7E8C97C1}" destId="{1969D715-69E9-4725-B390-CD4907C488AA}" srcOrd="0" destOrd="0" presId="urn:microsoft.com/office/officeart/2005/8/layout/hierarchy5"/>
    <dgm:cxn modelId="{858C4737-30B0-4308-8288-963A6BF56D11}" srcId="{F4B5D3FA-A4FF-4282-93A5-6DEAE419DCDB}" destId="{9C6835C2-A59A-4181-A717-2597C487C60D}" srcOrd="3" destOrd="0" parTransId="{874C022B-A9CB-443D-8F22-B22B8310291A}" sibTransId="{7749614D-03AC-4DE2-A87A-363719F8E3EA}"/>
    <dgm:cxn modelId="{8F994DA7-7AFF-4035-B086-9E5735F5AE5F}" type="presOf" srcId="{BF73DAD3-6CF4-4AD2-ABD6-D1C2DFA7AAAE}" destId="{3E6472BD-B4CD-4BDE-9305-2CA9A16DB694}" srcOrd="0" destOrd="0" presId="urn:microsoft.com/office/officeart/2005/8/layout/hierarchy5"/>
    <dgm:cxn modelId="{B21F1A62-2F5C-4140-AA71-C63FF1B10C9F}" srcId="{E33CBE87-9C4B-4C0D-B9EB-C3E0955BFF6C}" destId="{F4B5D3FA-A4FF-4282-93A5-6DEAE419DCDB}" srcOrd="0" destOrd="0" parTransId="{6316BF02-6FC8-4842-8B12-9478AA31B748}" sibTransId="{0A735755-190A-4A0E-BC8F-BA0C8335976A}"/>
    <dgm:cxn modelId="{00F80FAB-39A8-4A6E-AD84-A9443C1BF128}" type="presOf" srcId="{457B1275-4C7B-4C73-8191-DFFE6B05B61D}" destId="{105C221A-9A11-4796-84FA-334CEFE904E8}" srcOrd="1" destOrd="0" presId="urn:microsoft.com/office/officeart/2005/8/layout/hierarchy5"/>
    <dgm:cxn modelId="{93C67B7F-C094-4CF9-816A-419D81D16D24}" srcId="{D3F51C0B-202C-4BE7-A2A1-83CFDF950BAC}" destId="{3C7775A6-8CEF-432E-805C-8E7FBA29CC2D}" srcOrd="0" destOrd="0" parTransId="{2EBA09EE-13F4-41E5-95E1-974483B51E68}" sibTransId="{D4FD12CE-5CCF-429F-B4D9-BE41788123E2}"/>
    <dgm:cxn modelId="{BFD3C25C-F196-4193-8285-C9739A251802}" type="presOf" srcId="{874C022B-A9CB-443D-8F22-B22B8310291A}" destId="{B94503A9-C1B6-4FA3-9E4D-85A6AD4CBCD9}" srcOrd="1" destOrd="0" presId="urn:microsoft.com/office/officeart/2005/8/layout/hierarchy5"/>
    <dgm:cxn modelId="{BE9166A9-890B-4185-8EF2-3F31B7D94471}" type="presOf" srcId="{1E612C67-5C27-47EF-9FF5-556D126C7AF1}" destId="{558FC247-B808-4BEE-B034-D1C96B0B547A}" srcOrd="0" destOrd="0" presId="urn:microsoft.com/office/officeart/2005/8/layout/hierarchy5"/>
    <dgm:cxn modelId="{51FC61F2-27F5-42D6-8570-DE0AC060A1A5}" type="presOf" srcId="{3C7775A6-8CEF-432E-805C-8E7FBA29CC2D}" destId="{EAEA38C5-2FED-4B58-BAEC-BDDAB76E5268}" srcOrd="0" destOrd="0" presId="urn:microsoft.com/office/officeart/2005/8/layout/hierarchy5"/>
    <dgm:cxn modelId="{2E705A52-5E4C-485E-A051-9C7374FF71DE}" type="presOf" srcId="{46CA754F-30D9-45FA-B384-9689EA47530B}" destId="{05514D57-B620-451A-969D-8F1391627F21}" srcOrd="0" destOrd="0" presId="urn:microsoft.com/office/officeart/2005/8/layout/hierarchy5"/>
    <dgm:cxn modelId="{2A8F9383-F1B1-4C25-987B-2F885764FDF5}" type="presOf" srcId="{6639A2D8-DABF-4E11-8CB2-729C72DCF937}" destId="{678EB65C-8644-4CE7-A186-E002B1D69CED}" srcOrd="0" destOrd="0" presId="urn:microsoft.com/office/officeart/2005/8/layout/hierarchy5"/>
    <dgm:cxn modelId="{576896B2-5E52-44F4-8183-E84D90913FC6}" type="presOf" srcId="{233B5E6F-E1C2-451D-8489-610BD707AB4E}" destId="{D37C41E6-2AE1-41E3-A66D-6A9A0DE3D79D}" srcOrd="0" destOrd="0" presId="urn:microsoft.com/office/officeart/2005/8/layout/hierarchy5"/>
    <dgm:cxn modelId="{92074DF2-82A2-4634-8571-1166629EB323}" type="presOf" srcId="{6ECA7977-8D22-46EC-B550-0959745634BA}" destId="{A405BCD4-D624-4E71-97A0-695DB65BDBE6}" srcOrd="1" destOrd="0" presId="urn:microsoft.com/office/officeart/2005/8/layout/hierarchy5"/>
    <dgm:cxn modelId="{B66C7569-25D6-445A-8F76-A27C258512B1}" srcId="{233B5E6F-E1C2-451D-8489-610BD707AB4E}" destId="{1E612C67-5C27-47EF-9FF5-556D126C7AF1}" srcOrd="0" destOrd="0" parTransId="{457B1275-4C7B-4C73-8191-DFFE6B05B61D}" sibTransId="{83E7054C-EBE5-4217-9B0F-0B845DCDD9E9}"/>
    <dgm:cxn modelId="{3AA3DC26-699F-481E-8A79-C5D0D036F131}" type="presOf" srcId="{2EBA09EE-13F4-41E5-95E1-974483B51E68}" destId="{FCEBCCDA-54DD-4D39-878F-7BE5456C0EC4}" srcOrd="1" destOrd="0" presId="urn:microsoft.com/office/officeart/2005/8/layout/hierarchy5"/>
    <dgm:cxn modelId="{467F1F54-C90E-4F73-9E37-174711917B36}" srcId="{D3F51C0B-202C-4BE7-A2A1-83CFDF950BAC}" destId="{46CA754F-30D9-45FA-B384-9689EA47530B}" srcOrd="1" destOrd="0" parTransId="{6ECA7977-8D22-46EC-B550-0959745634BA}" sibTransId="{96746496-504F-478B-A6D7-521FBEE35E1B}"/>
    <dgm:cxn modelId="{0DE40148-FB7D-48CC-93A6-79BEFFE1ECF1}" type="presOf" srcId="{6639A2D8-DABF-4E11-8CB2-729C72DCF937}" destId="{10D7FD54-D667-4968-91FE-309219F41A75}" srcOrd="1" destOrd="0" presId="urn:microsoft.com/office/officeart/2005/8/layout/hierarchy5"/>
    <dgm:cxn modelId="{0B90DC71-C0D2-4205-9EA9-B5F0FC604C4C}" srcId="{F4B5D3FA-A4FF-4282-93A5-6DEAE419DCDB}" destId="{233B5E6F-E1C2-451D-8489-610BD707AB4E}" srcOrd="0" destOrd="0" parTransId="{03FF3431-1E50-4833-B4CE-813A4085F536}" sibTransId="{33F591FA-1D18-4420-A997-7FD1BA4F17D3}"/>
    <dgm:cxn modelId="{60A06770-1D7C-4751-A55D-45B985EC223A}" srcId="{9C6835C2-A59A-4181-A717-2597C487C60D}" destId="{8CCDC974-955B-4D53-9CEA-BB21407E1FEC}" srcOrd="0" destOrd="0" parTransId="{1DE43ED2-F795-4842-9B95-CC9D020D9C1D}" sibTransId="{82BFAE88-A020-4263-AA4B-B5D045B8165D}"/>
    <dgm:cxn modelId="{6C2630EE-96CF-49D4-A0E2-839A0924A759}" srcId="{BF73DAD3-6CF4-4AD2-ABD6-D1C2DFA7AAAE}" destId="{C67C2B0D-27BD-4B7F-9615-3751D6AA3D86}" srcOrd="1" destOrd="0" parTransId="{C552F2EF-B0A2-4D26-A281-790153C750E0}" sibTransId="{0B7BFEFE-8F90-4F6C-B236-10809904553F}"/>
    <dgm:cxn modelId="{B57B9505-CDB5-41C5-9CF1-15A03A1898A3}" srcId="{9C6835C2-A59A-4181-A717-2597C487C60D}" destId="{1015AD5D-546D-462F-9762-F84925D569CF}" srcOrd="1" destOrd="0" parTransId="{58B3FC95-430C-4ED4-AAF6-702F687DC6D0}" sibTransId="{9769D00D-B8E0-496E-956B-021D2825F0B8}"/>
    <dgm:cxn modelId="{A827B979-6BDE-40D9-A625-05D3A55C2524}" type="presOf" srcId="{27C33755-9F65-4DFE-9C8B-00BFE62A3D16}" destId="{35D6F828-8D95-45E4-84F1-5A48EA29BD48}" srcOrd="1" destOrd="0" presId="urn:microsoft.com/office/officeart/2005/8/layout/hierarchy5"/>
    <dgm:cxn modelId="{1D2163A0-C2DE-486F-8ED8-37D993655376}" type="presOf" srcId="{C552F2EF-B0A2-4D26-A281-790153C750E0}" destId="{C0E75838-6A51-48BE-A1F4-CE187BCF4F45}" srcOrd="1" destOrd="0" presId="urn:microsoft.com/office/officeart/2005/8/layout/hierarchy5"/>
    <dgm:cxn modelId="{561937CF-0621-489E-A97A-26847637E57B}" type="presOf" srcId="{F1029677-4664-4FA5-829A-2B4F98E9BE75}" destId="{7ED0BC94-2B1D-4AF6-BF40-C8A0D0F29076}" srcOrd="0" destOrd="0" presId="urn:microsoft.com/office/officeart/2005/8/layout/hierarchy5"/>
    <dgm:cxn modelId="{061A89AF-BD2B-4808-ACC5-6258E9A21497}" type="presOf" srcId="{03FF3431-1E50-4833-B4CE-813A4085F536}" destId="{9569F7A1-7B31-4D27-B4FE-0EEB705247E6}" srcOrd="1" destOrd="0" presId="urn:microsoft.com/office/officeart/2005/8/layout/hierarchy5"/>
    <dgm:cxn modelId="{E29EC92E-27E8-4308-B576-68D12EBCD36B}" srcId="{BF73DAD3-6CF4-4AD2-ABD6-D1C2DFA7AAAE}" destId="{3F4EE880-152C-4707-BB81-884CE5B33700}" srcOrd="0" destOrd="0" parTransId="{27C33755-9F65-4DFE-9C8B-00BFE62A3D16}" sibTransId="{5BEEAADB-BBDD-4D0D-BC99-291AFCCB172E}"/>
    <dgm:cxn modelId="{1605A056-FA45-4ACE-A939-C9A2057EC491}" type="presOf" srcId="{6ECA7977-8D22-46EC-B550-0959745634BA}" destId="{282A3C59-1D6A-459E-9E06-CF776532CDFB}" srcOrd="0" destOrd="0" presId="urn:microsoft.com/office/officeart/2005/8/layout/hierarchy5"/>
    <dgm:cxn modelId="{69FBAC45-2731-45BF-8131-467E9B8F3DF0}" type="presOf" srcId="{8CCDC974-955B-4D53-9CEA-BB21407E1FEC}" destId="{810D7F43-1C4A-4EC5-9DFF-F7B4D71DF78E}" srcOrd="0" destOrd="0" presId="urn:microsoft.com/office/officeart/2005/8/layout/hierarchy5"/>
    <dgm:cxn modelId="{029AA995-C71B-4F32-B93F-4E881DD3EFFA}" type="presOf" srcId="{58B3FC95-430C-4ED4-AAF6-702F687DC6D0}" destId="{89290B45-9DB9-4B07-82A0-516EF6D71A27}" srcOrd="1" destOrd="0" presId="urn:microsoft.com/office/officeart/2005/8/layout/hierarchy5"/>
    <dgm:cxn modelId="{CBD5F2BF-3799-4D83-A8B3-06061707B5AD}" type="presOf" srcId="{7A0612D9-1E1C-4EAA-B9E8-0F2A7E8C97C1}" destId="{E4511AC9-AEDC-4FBF-99D2-1F73A2F314C9}" srcOrd="1" destOrd="0" presId="urn:microsoft.com/office/officeart/2005/8/layout/hierarchy5"/>
    <dgm:cxn modelId="{D2E1BDC3-345F-4022-91A8-DAB418034C12}" type="presOf" srcId="{2EBA09EE-13F4-41E5-95E1-974483B51E68}" destId="{A58951DD-DFE0-40EC-9F19-6BB204791091}" srcOrd="0" destOrd="0" presId="urn:microsoft.com/office/officeart/2005/8/layout/hierarchy5"/>
    <dgm:cxn modelId="{B5FD74D0-DA96-40B4-BE9B-0182E65EC2CB}" type="presOf" srcId="{F4B5D3FA-A4FF-4282-93A5-6DEAE419DCDB}" destId="{9995AC87-4BCA-4B50-AFCE-F9D01F978CF3}" srcOrd="0" destOrd="0" presId="urn:microsoft.com/office/officeart/2005/8/layout/hierarchy5"/>
    <dgm:cxn modelId="{E2E179CC-62AF-49BD-A185-DB627A54181D}" type="presOf" srcId="{C67C2B0D-27BD-4B7F-9615-3751D6AA3D86}" destId="{2D6AD19B-E66E-4EA4-ACC8-D52DE59F5497}" srcOrd="0" destOrd="0" presId="urn:microsoft.com/office/officeart/2005/8/layout/hierarchy5"/>
    <dgm:cxn modelId="{224A45A3-0821-4335-8EAE-875E983D210C}" type="presOf" srcId="{D75D15EB-D55D-4003-BF9A-3552BF674A59}" destId="{0EF1F0B6-B61E-4692-9D00-A40FB5D60BEE}" srcOrd="0" destOrd="0" presId="urn:microsoft.com/office/officeart/2005/8/layout/hierarchy5"/>
    <dgm:cxn modelId="{0DAE4DAF-6289-4AA6-AFBE-8EC559ED416C}" type="presOf" srcId="{D3F51C0B-202C-4BE7-A2A1-83CFDF950BAC}" destId="{2F6C39C4-E011-40B4-8BDC-107F0A31E938}" srcOrd="0" destOrd="0" presId="urn:microsoft.com/office/officeart/2005/8/layout/hierarchy5"/>
    <dgm:cxn modelId="{71C12215-936B-48C1-BF2A-1CA84B2C66D8}" type="presOf" srcId="{1DE43ED2-F795-4842-9B95-CC9D020D9C1D}" destId="{7511C920-DADE-4BD5-B02F-84AFF91E4127}" srcOrd="1" destOrd="0" presId="urn:microsoft.com/office/officeart/2005/8/layout/hierarchy5"/>
    <dgm:cxn modelId="{D1E5B3DA-48A6-42E5-94E4-CEFF8CE4518F}" type="presOf" srcId="{E33CBE87-9C4B-4C0D-B9EB-C3E0955BFF6C}" destId="{9E8DB723-3914-4C62-A9BD-55CE8F2CB9B9}" srcOrd="0" destOrd="0" presId="urn:microsoft.com/office/officeart/2005/8/layout/hierarchy5"/>
    <dgm:cxn modelId="{AA9CF7B2-3D48-4A8E-AD9A-A52D03866E7A}" type="presOf" srcId="{27788F54-F4A0-4539-A905-810409EBD213}" destId="{BC3FAA26-C2BD-4DC6-8420-A9280B224EBA}" srcOrd="0" destOrd="0" presId="urn:microsoft.com/office/officeart/2005/8/layout/hierarchy5"/>
    <dgm:cxn modelId="{18CBF514-CCE6-4F56-8871-10E1AF10FA65}" type="presOf" srcId="{D75D15EB-D55D-4003-BF9A-3552BF674A59}" destId="{87187724-5DB1-49D2-8FC6-455E24E0077B}" srcOrd="1" destOrd="0" presId="urn:microsoft.com/office/officeart/2005/8/layout/hierarchy5"/>
    <dgm:cxn modelId="{9E6E9D0B-0212-4400-9D50-6BABF635CF88}" type="presOf" srcId="{03FF3431-1E50-4833-B4CE-813A4085F536}" destId="{E96DA4C6-B740-4526-9393-FED093BE9E88}" srcOrd="0" destOrd="0" presId="urn:microsoft.com/office/officeart/2005/8/layout/hierarchy5"/>
    <dgm:cxn modelId="{940836C6-3C28-40D8-84CD-6150D18E442C}" srcId="{F4B5D3FA-A4FF-4282-93A5-6DEAE419DCDB}" destId="{D3F51C0B-202C-4BE7-A2A1-83CFDF950BAC}" srcOrd="1" destOrd="0" parTransId="{7A0612D9-1E1C-4EAA-B9E8-0F2A7E8C97C1}" sibTransId="{6388797A-E7EA-4BEB-9E03-D9BE55C5F653}"/>
    <dgm:cxn modelId="{9D01CEE8-B558-408C-9398-8D04E31A5D0F}" type="presOf" srcId="{3F4EE880-152C-4707-BB81-884CE5B33700}" destId="{8A6871D7-0793-476E-9263-49057E7584AD}" srcOrd="0" destOrd="0" presId="urn:microsoft.com/office/officeart/2005/8/layout/hierarchy5"/>
    <dgm:cxn modelId="{91C3F687-F50E-433C-8BCA-15C66CD0D09E}" type="presParOf" srcId="{9E8DB723-3914-4C62-A9BD-55CE8F2CB9B9}" destId="{7546BDBD-3C08-4571-B80A-B141400029E2}" srcOrd="0" destOrd="0" presId="urn:microsoft.com/office/officeart/2005/8/layout/hierarchy5"/>
    <dgm:cxn modelId="{3D176C50-A846-46F1-AB2F-10A4FEA20A01}" type="presParOf" srcId="{7546BDBD-3C08-4571-B80A-B141400029E2}" destId="{31697464-83E2-4570-8B85-9AD854B60E52}" srcOrd="0" destOrd="0" presId="urn:microsoft.com/office/officeart/2005/8/layout/hierarchy5"/>
    <dgm:cxn modelId="{045A5AFC-43A0-46FF-B8BC-7025CF9F7854}" type="presParOf" srcId="{31697464-83E2-4570-8B85-9AD854B60E52}" destId="{9F70AFD4-ED38-457C-A70C-33EED5218257}" srcOrd="0" destOrd="0" presId="urn:microsoft.com/office/officeart/2005/8/layout/hierarchy5"/>
    <dgm:cxn modelId="{6D6A4D54-DFFB-4222-A4DB-2EA85129A59C}" type="presParOf" srcId="{9F70AFD4-ED38-457C-A70C-33EED5218257}" destId="{9995AC87-4BCA-4B50-AFCE-F9D01F978CF3}" srcOrd="0" destOrd="0" presId="urn:microsoft.com/office/officeart/2005/8/layout/hierarchy5"/>
    <dgm:cxn modelId="{0CF28C38-D5BA-4865-A220-205CCF94CC96}" type="presParOf" srcId="{9F70AFD4-ED38-457C-A70C-33EED5218257}" destId="{DC4935B0-45DD-47EC-922E-1944347A2509}" srcOrd="1" destOrd="0" presId="urn:microsoft.com/office/officeart/2005/8/layout/hierarchy5"/>
    <dgm:cxn modelId="{5C07FBBB-6130-4CF5-A630-77088639E85A}" type="presParOf" srcId="{DC4935B0-45DD-47EC-922E-1944347A2509}" destId="{E96DA4C6-B740-4526-9393-FED093BE9E88}" srcOrd="0" destOrd="0" presId="urn:microsoft.com/office/officeart/2005/8/layout/hierarchy5"/>
    <dgm:cxn modelId="{7196C90F-7C18-4AC5-9608-4DF78805EA59}" type="presParOf" srcId="{E96DA4C6-B740-4526-9393-FED093BE9E88}" destId="{9569F7A1-7B31-4D27-B4FE-0EEB705247E6}" srcOrd="0" destOrd="0" presId="urn:microsoft.com/office/officeart/2005/8/layout/hierarchy5"/>
    <dgm:cxn modelId="{A3C5C397-4337-483D-82A5-7185FDE1D349}" type="presParOf" srcId="{DC4935B0-45DD-47EC-922E-1944347A2509}" destId="{38185090-BE6A-4615-AAAE-0707C48DD360}" srcOrd="1" destOrd="0" presId="urn:microsoft.com/office/officeart/2005/8/layout/hierarchy5"/>
    <dgm:cxn modelId="{E9BBF054-6A69-45A6-9F6C-8ADA909B491B}" type="presParOf" srcId="{38185090-BE6A-4615-AAAE-0707C48DD360}" destId="{D37C41E6-2AE1-41E3-A66D-6A9A0DE3D79D}" srcOrd="0" destOrd="0" presId="urn:microsoft.com/office/officeart/2005/8/layout/hierarchy5"/>
    <dgm:cxn modelId="{242B59B7-0DD9-4C1E-BB61-83DD7A37CC7F}" type="presParOf" srcId="{38185090-BE6A-4615-AAAE-0707C48DD360}" destId="{46632D08-E690-43F5-8CC3-A0DC46D0253D}" srcOrd="1" destOrd="0" presId="urn:microsoft.com/office/officeart/2005/8/layout/hierarchy5"/>
    <dgm:cxn modelId="{E216EBEE-DB01-4AC3-9AB9-EFD14BAAD5A4}" type="presParOf" srcId="{46632D08-E690-43F5-8CC3-A0DC46D0253D}" destId="{E914F4FA-EF60-4F5F-BAAF-ADCE83AFE1A9}" srcOrd="0" destOrd="0" presId="urn:microsoft.com/office/officeart/2005/8/layout/hierarchy5"/>
    <dgm:cxn modelId="{2E0F1A16-F1E6-4A0E-85FF-49555CFDBDE5}" type="presParOf" srcId="{E914F4FA-EF60-4F5F-BAAF-ADCE83AFE1A9}" destId="{105C221A-9A11-4796-84FA-334CEFE904E8}" srcOrd="0" destOrd="0" presId="urn:microsoft.com/office/officeart/2005/8/layout/hierarchy5"/>
    <dgm:cxn modelId="{2E37D562-119C-45AB-AFFE-1A49BEFC5B41}" type="presParOf" srcId="{46632D08-E690-43F5-8CC3-A0DC46D0253D}" destId="{E60A88CD-5338-4533-9C45-0950E404DC23}" srcOrd="1" destOrd="0" presId="urn:microsoft.com/office/officeart/2005/8/layout/hierarchy5"/>
    <dgm:cxn modelId="{61657DB7-AB86-4C2D-B250-18686C2A1A09}" type="presParOf" srcId="{E60A88CD-5338-4533-9C45-0950E404DC23}" destId="{558FC247-B808-4BEE-B034-D1C96B0B547A}" srcOrd="0" destOrd="0" presId="urn:microsoft.com/office/officeart/2005/8/layout/hierarchy5"/>
    <dgm:cxn modelId="{EF1CDA70-345D-4E78-8F5F-B67F88EA8B47}" type="presParOf" srcId="{E60A88CD-5338-4533-9C45-0950E404DC23}" destId="{A9A17ED8-F172-42AE-9735-FE411F230AB1}" srcOrd="1" destOrd="0" presId="urn:microsoft.com/office/officeart/2005/8/layout/hierarchy5"/>
    <dgm:cxn modelId="{9E0FE0B5-6154-49C8-BEFA-062C471B3CE6}" type="presParOf" srcId="{46632D08-E690-43F5-8CC3-A0DC46D0253D}" destId="{678EB65C-8644-4CE7-A186-E002B1D69CED}" srcOrd="2" destOrd="0" presId="urn:microsoft.com/office/officeart/2005/8/layout/hierarchy5"/>
    <dgm:cxn modelId="{E141EF2B-1BE8-4524-84D8-46ED7502A435}" type="presParOf" srcId="{678EB65C-8644-4CE7-A186-E002B1D69CED}" destId="{10D7FD54-D667-4968-91FE-309219F41A75}" srcOrd="0" destOrd="0" presId="urn:microsoft.com/office/officeart/2005/8/layout/hierarchy5"/>
    <dgm:cxn modelId="{ADB3EDAA-53B4-4F30-BC50-CC2B50466191}" type="presParOf" srcId="{46632D08-E690-43F5-8CC3-A0DC46D0253D}" destId="{D5C893EB-9F31-4FDF-9D30-613505C62E31}" srcOrd="3" destOrd="0" presId="urn:microsoft.com/office/officeart/2005/8/layout/hierarchy5"/>
    <dgm:cxn modelId="{2C0D360F-637E-4A27-B9C3-F8D924E22256}" type="presParOf" srcId="{D5C893EB-9F31-4FDF-9D30-613505C62E31}" destId="{3FEBE4B4-F647-4D49-B969-FDD1AD477EF1}" srcOrd="0" destOrd="0" presId="urn:microsoft.com/office/officeart/2005/8/layout/hierarchy5"/>
    <dgm:cxn modelId="{891A1F6E-8989-4A61-87EA-29AEEF6FA731}" type="presParOf" srcId="{D5C893EB-9F31-4FDF-9D30-613505C62E31}" destId="{98DB5B54-2FEB-4143-B450-B3ABB1133F59}" srcOrd="1" destOrd="0" presId="urn:microsoft.com/office/officeart/2005/8/layout/hierarchy5"/>
    <dgm:cxn modelId="{54956066-76DE-4DE4-86F5-A8F7A229DEF8}" type="presParOf" srcId="{DC4935B0-45DD-47EC-922E-1944347A2509}" destId="{1969D715-69E9-4725-B390-CD4907C488AA}" srcOrd="2" destOrd="0" presId="urn:microsoft.com/office/officeart/2005/8/layout/hierarchy5"/>
    <dgm:cxn modelId="{D8F0DE8B-2271-426B-954D-1517AC0F69CE}" type="presParOf" srcId="{1969D715-69E9-4725-B390-CD4907C488AA}" destId="{E4511AC9-AEDC-4FBF-99D2-1F73A2F314C9}" srcOrd="0" destOrd="0" presId="urn:microsoft.com/office/officeart/2005/8/layout/hierarchy5"/>
    <dgm:cxn modelId="{7DE1B36E-5E0C-4348-A908-C6A8ED8155B8}" type="presParOf" srcId="{DC4935B0-45DD-47EC-922E-1944347A2509}" destId="{569A4FFB-6FB1-4573-8872-1F2054F479C7}" srcOrd="3" destOrd="0" presId="urn:microsoft.com/office/officeart/2005/8/layout/hierarchy5"/>
    <dgm:cxn modelId="{B4A206AD-D22C-4FAD-B7C7-E72E7312D57A}" type="presParOf" srcId="{569A4FFB-6FB1-4573-8872-1F2054F479C7}" destId="{2F6C39C4-E011-40B4-8BDC-107F0A31E938}" srcOrd="0" destOrd="0" presId="urn:microsoft.com/office/officeart/2005/8/layout/hierarchy5"/>
    <dgm:cxn modelId="{829BAA02-397D-4D73-8C2D-C7AE5DD7EB7B}" type="presParOf" srcId="{569A4FFB-6FB1-4573-8872-1F2054F479C7}" destId="{3A8EBFB4-0816-4A8F-9E47-93EC0AAD1F0E}" srcOrd="1" destOrd="0" presId="urn:microsoft.com/office/officeart/2005/8/layout/hierarchy5"/>
    <dgm:cxn modelId="{ABF82A75-95C6-4B85-B92E-37F4950E4D25}" type="presParOf" srcId="{3A8EBFB4-0816-4A8F-9E47-93EC0AAD1F0E}" destId="{A58951DD-DFE0-40EC-9F19-6BB204791091}" srcOrd="0" destOrd="0" presId="urn:microsoft.com/office/officeart/2005/8/layout/hierarchy5"/>
    <dgm:cxn modelId="{82E870CC-99FA-46DD-817C-79B9E76357C6}" type="presParOf" srcId="{A58951DD-DFE0-40EC-9F19-6BB204791091}" destId="{FCEBCCDA-54DD-4D39-878F-7BE5456C0EC4}" srcOrd="0" destOrd="0" presId="urn:microsoft.com/office/officeart/2005/8/layout/hierarchy5"/>
    <dgm:cxn modelId="{FCFF108C-7346-40F2-BB8B-B488B72DED2C}" type="presParOf" srcId="{3A8EBFB4-0816-4A8F-9E47-93EC0AAD1F0E}" destId="{58C58FC9-7DD2-4CBE-A142-D7B4A4F80E21}" srcOrd="1" destOrd="0" presId="urn:microsoft.com/office/officeart/2005/8/layout/hierarchy5"/>
    <dgm:cxn modelId="{A61E0ACA-710C-4168-8468-FC89526D0306}" type="presParOf" srcId="{58C58FC9-7DD2-4CBE-A142-D7B4A4F80E21}" destId="{EAEA38C5-2FED-4B58-BAEC-BDDAB76E5268}" srcOrd="0" destOrd="0" presId="urn:microsoft.com/office/officeart/2005/8/layout/hierarchy5"/>
    <dgm:cxn modelId="{696C5E77-BC15-46D0-8139-8C18EBB6AB3F}" type="presParOf" srcId="{58C58FC9-7DD2-4CBE-A142-D7B4A4F80E21}" destId="{0F9ED408-1034-497C-8708-F06E87C5607E}" srcOrd="1" destOrd="0" presId="urn:microsoft.com/office/officeart/2005/8/layout/hierarchy5"/>
    <dgm:cxn modelId="{EFC91E40-0D1B-423D-8BA9-924F97576C69}" type="presParOf" srcId="{3A8EBFB4-0816-4A8F-9E47-93EC0AAD1F0E}" destId="{282A3C59-1D6A-459E-9E06-CF776532CDFB}" srcOrd="2" destOrd="0" presId="urn:microsoft.com/office/officeart/2005/8/layout/hierarchy5"/>
    <dgm:cxn modelId="{6576760E-EA0D-4D9B-9F83-70B3F8C56AEE}" type="presParOf" srcId="{282A3C59-1D6A-459E-9E06-CF776532CDFB}" destId="{A405BCD4-D624-4E71-97A0-695DB65BDBE6}" srcOrd="0" destOrd="0" presId="urn:microsoft.com/office/officeart/2005/8/layout/hierarchy5"/>
    <dgm:cxn modelId="{B4952550-1ED4-48D8-BEAE-CB3B19DAD3FA}" type="presParOf" srcId="{3A8EBFB4-0816-4A8F-9E47-93EC0AAD1F0E}" destId="{51D86059-D769-4C7D-9F6B-A9A98E06A3D7}" srcOrd="3" destOrd="0" presId="urn:microsoft.com/office/officeart/2005/8/layout/hierarchy5"/>
    <dgm:cxn modelId="{5CF587BB-17E2-4269-9018-E9B7FD8BEEBB}" type="presParOf" srcId="{51D86059-D769-4C7D-9F6B-A9A98E06A3D7}" destId="{05514D57-B620-451A-969D-8F1391627F21}" srcOrd="0" destOrd="0" presId="urn:microsoft.com/office/officeart/2005/8/layout/hierarchy5"/>
    <dgm:cxn modelId="{6DC9AFAA-8EA6-4563-8D1C-8D2B83507DBD}" type="presParOf" srcId="{51D86059-D769-4C7D-9F6B-A9A98E06A3D7}" destId="{8F6268F3-9D78-4C00-82C2-A591675FE2A7}" srcOrd="1" destOrd="0" presId="urn:microsoft.com/office/officeart/2005/8/layout/hierarchy5"/>
    <dgm:cxn modelId="{76830151-7058-47E6-8F57-4F4EBAE7E043}" type="presParOf" srcId="{DC4935B0-45DD-47EC-922E-1944347A2509}" destId="{7ED0BC94-2B1D-4AF6-BF40-C8A0D0F29076}" srcOrd="4" destOrd="0" presId="urn:microsoft.com/office/officeart/2005/8/layout/hierarchy5"/>
    <dgm:cxn modelId="{AC874B64-A17B-49F9-9D62-56F89CA276F2}" type="presParOf" srcId="{7ED0BC94-2B1D-4AF6-BF40-C8A0D0F29076}" destId="{86BB1947-329E-4873-AE93-ABB22254D221}" srcOrd="0" destOrd="0" presId="urn:microsoft.com/office/officeart/2005/8/layout/hierarchy5"/>
    <dgm:cxn modelId="{5E1CF3FC-C673-456C-B002-7D435051A9CC}" type="presParOf" srcId="{DC4935B0-45DD-47EC-922E-1944347A2509}" destId="{A45F61B3-F920-49E9-B610-CF07BE1B9D9A}" srcOrd="5" destOrd="0" presId="urn:microsoft.com/office/officeart/2005/8/layout/hierarchy5"/>
    <dgm:cxn modelId="{6E2ED766-A306-43D7-8BDF-FBAEEBF051D0}" type="presParOf" srcId="{A45F61B3-F920-49E9-B610-CF07BE1B9D9A}" destId="{BC3FAA26-C2BD-4DC6-8420-A9280B224EBA}" srcOrd="0" destOrd="0" presId="urn:microsoft.com/office/officeart/2005/8/layout/hierarchy5"/>
    <dgm:cxn modelId="{3F92CDD7-0A60-4CC1-BD99-C2D2EF0A1143}" type="presParOf" srcId="{A45F61B3-F920-49E9-B610-CF07BE1B9D9A}" destId="{70C21F8B-20AF-4A77-83A3-2375AB515696}" srcOrd="1" destOrd="0" presId="urn:microsoft.com/office/officeart/2005/8/layout/hierarchy5"/>
    <dgm:cxn modelId="{29E7A124-F58F-498A-9B6F-5908799FDD97}" type="presParOf" srcId="{DC4935B0-45DD-47EC-922E-1944347A2509}" destId="{387364B3-969A-407A-B0C0-30B018BFA837}" srcOrd="6" destOrd="0" presId="urn:microsoft.com/office/officeart/2005/8/layout/hierarchy5"/>
    <dgm:cxn modelId="{FB7B3744-1ADD-4AB5-B925-25DF23267833}" type="presParOf" srcId="{387364B3-969A-407A-B0C0-30B018BFA837}" destId="{B94503A9-C1B6-4FA3-9E4D-85A6AD4CBCD9}" srcOrd="0" destOrd="0" presId="urn:microsoft.com/office/officeart/2005/8/layout/hierarchy5"/>
    <dgm:cxn modelId="{4DC7E43D-519C-44CD-9A96-C68255BA5C15}" type="presParOf" srcId="{DC4935B0-45DD-47EC-922E-1944347A2509}" destId="{4B3A06EE-2876-45BA-81A2-2454F05A1ADF}" srcOrd="7" destOrd="0" presId="urn:microsoft.com/office/officeart/2005/8/layout/hierarchy5"/>
    <dgm:cxn modelId="{16D8685B-B518-4243-A587-F9AAF5687E0C}" type="presParOf" srcId="{4B3A06EE-2876-45BA-81A2-2454F05A1ADF}" destId="{F9C5ECDD-AFDA-4E70-9301-07C39B6EF6E5}" srcOrd="0" destOrd="0" presId="urn:microsoft.com/office/officeart/2005/8/layout/hierarchy5"/>
    <dgm:cxn modelId="{81985A4F-D1DF-4B65-9D2A-2AAF6CEE3D45}" type="presParOf" srcId="{4B3A06EE-2876-45BA-81A2-2454F05A1ADF}" destId="{57CBB4F0-6B91-41D4-BECF-D074BE568050}" srcOrd="1" destOrd="0" presId="urn:microsoft.com/office/officeart/2005/8/layout/hierarchy5"/>
    <dgm:cxn modelId="{DF397662-84E1-4CD6-A706-9B275C93F31F}" type="presParOf" srcId="{57CBB4F0-6B91-41D4-BECF-D074BE568050}" destId="{F92DD069-F1B6-4DAB-9E5A-CC58B443F3F8}" srcOrd="0" destOrd="0" presId="urn:microsoft.com/office/officeart/2005/8/layout/hierarchy5"/>
    <dgm:cxn modelId="{31851F9C-413A-4894-A934-EFE68CBEBF90}" type="presParOf" srcId="{F92DD069-F1B6-4DAB-9E5A-CC58B443F3F8}" destId="{7511C920-DADE-4BD5-B02F-84AFF91E4127}" srcOrd="0" destOrd="0" presId="urn:microsoft.com/office/officeart/2005/8/layout/hierarchy5"/>
    <dgm:cxn modelId="{F2CF19E4-D3C9-485A-8A62-2A6087BD9913}" type="presParOf" srcId="{57CBB4F0-6B91-41D4-BECF-D074BE568050}" destId="{0D91A9BE-5A4D-4A74-B21A-F191DD753AC6}" srcOrd="1" destOrd="0" presId="urn:microsoft.com/office/officeart/2005/8/layout/hierarchy5"/>
    <dgm:cxn modelId="{54236D8F-04D2-4AE8-9665-E1CA41D92ABD}" type="presParOf" srcId="{0D91A9BE-5A4D-4A74-B21A-F191DD753AC6}" destId="{810D7F43-1C4A-4EC5-9DFF-F7B4D71DF78E}" srcOrd="0" destOrd="0" presId="urn:microsoft.com/office/officeart/2005/8/layout/hierarchy5"/>
    <dgm:cxn modelId="{5E6CA74A-7815-48EC-AEB8-EF9728912F15}" type="presParOf" srcId="{0D91A9BE-5A4D-4A74-B21A-F191DD753AC6}" destId="{E0E0162C-410C-4E8B-9D21-7EB8009D7FFD}" srcOrd="1" destOrd="0" presId="urn:microsoft.com/office/officeart/2005/8/layout/hierarchy5"/>
    <dgm:cxn modelId="{46AD2768-A1A6-424F-A203-260111178198}" type="presParOf" srcId="{57CBB4F0-6B91-41D4-BECF-D074BE568050}" destId="{126FCC3B-C8B1-4733-AF38-C867F74852CD}" srcOrd="2" destOrd="0" presId="urn:microsoft.com/office/officeart/2005/8/layout/hierarchy5"/>
    <dgm:cxn modelId="{A88A0198-9103-4220-A811-BB77C508EC1C}" type="presParOf" srcId="{126FCC3B-C8B1-4733-AF38-C867F74852CD}" destId="{89290B45-9DB9-4B07-82A0-516EF6D71A27}" srcOrd="0" destOrd="0" presId="urn:microsoft.com/office/officeart/2005/8/layout/hierarchy5"/>
    <dgm:cxn modelId="{8B34B894-14F3-4517-8DF3-5B6FC0A6550E}" type="presParOf" srcId="{57CBB4F0-6B91-41D4-BECF-D074BE568050}" destId="{9F294267-A2AD-43A6-8678-D8E702A9A2B8}" srcOrd="3" destOrd="0" presId="urn:microsoft.com/office/officeart/2005/8/layout/hierarchy5"/>
    <dgm:cxn modelId="{F87A7971-9A74-46C4-BC87-8B41B44C0E35}" type="presParOf" srcId="{9F294267-A2AD-43A6-8678-D8E702A9A2B8}" destId="{513A7593-CCED-4085-B243-ABA7E5E460F7}" srcOrd="0" destOrd="0" presId="urn:microsoft.com/office/officeart/2005/8/layout/hierarchy5"/>
    <dgm:cxn modelId="{FAC456EA-E6CE-4EF6-A8DE-52970BB6A086}" type="presParOf" srcId="{9F294267-A2AD-43A6-8678-D8E702A9A2B8}" destId="{7BA5C35A-60D3-4E1A-B93E-87123514C6C7}" srcOrd="1" destOrd="0" presId="urn:microsoft.com/office/officeart/2005/8/layout/hierarchy5"/>
    <dgm:cxn modelId="{F598442D-F5E4-48A4-B8C7-0F0439B1D4A4}" type="presParOf" srcId="{DC4935B0-45DD-47EC-922E-1944347A2509}" destId="{0EF1F0B6-B61E-4692-9D00-A40FB5D60BEE}" srcOrd="8" destOrd="0" presId="urn:microsoft.com/office/officeart/2005/8/layout/hierarchy5"/>
    <dgm:cxn modelId="{4F108780-9500-4BA1-9B39-D1ECCD39CEDE}" type="presParOf" srcId="{0EF1F0B6-B61E-4692-9D00-A40FB5D60BEE}" destId="{87187724-5DB1-49D2-8FC6-455E24E0077B}" srcOrd="0" destOrd="0" presId="urn:microsoft.com/office/officeart/2005/8/layout/hierarchy5"/>
    <dgm:cxn modelId="{F059B691-A95F-4A04-8897-1BB643831390}" type="presParOf" srcId="{DC4935B0-45DD-47EC-922E-1944347A2509}" destId="{8F7AB004-662B-4BC9-8CCE-0A75281F3A79}" srcOrd="9" destOrd="0" presId="urn:microsoft.com/office/officeart/2005/8/layout/hierarchy5"/>
    <dgm:cxn modelId="{5B19483E-A573-4A5E-8169-D31079254912}" type="presParOf" srcId="{8F7AB004-662B-4BC9-8CCE-0A75281F3A79}" destId="{3E6472BD-B4CD-4BDE-9305-2CA9A16DB694}" srcOrd="0" destOrd="0" presId="urn:microsoft.com/office/officeart/2005/8/layout/hierarchy5"/>
    <dgm:cxn modelId="{CEA3AF28-7FD0-4995-9857-112B05103486}" type="presParOf" srcId="{8F7AB004-662B-4BC9-8CCE-0A75281F3A79}" destId="{2F914690-9D0C-4358-A391-5F49B601F6DF}" srcOrd="1" destOrd="0" presId="urn:microsoft.com/office/officeart/2005/8/layout/hierarchy5"/>
    <dgm:cxn modelId="{0C7DB297-3494-431C-8E8F-7D5E2E4D86D3}" type="presParOf" srcId="{2F914690-9D0C-4358-A391-5F49B601F6DF}" destId="{3ED87CA1-65B1-4219-802D-B292FDEF6A7A}" srcOrd="0" destOrd="0" presId="urn:microsoft.com/office/officeart/2005/8/layout/hierarchy5"/>
    <dgm:cxn modelId="{5539401E-3ECD-47B7-9ECE-1F95D9687052}" type="presParOf" srcId="{3ED87CA1-65B1-4219-802D-B292FDEF6A7A}" destId="{35D6F828-8D95-45E4-84F1-5A48EA29BD48}" srcOrd="0" destOrd="0" presId="urn:microsoft.com/office/officeart/2005/8/layout/hierarchy5"/>
    <dgm:cxn modelId="{FA729F91-B136-44A7-B439-F3D7F6C355C0}" type="presParOf" srcId="{2F914690-9D0C-4358-A391-5F49B601F6DF}" destId="{ED5CBA19-3847-4064-B3D4-5EB1E4443675}" srcOrd="1" destOrd="0" presId="urn:microsoft.com/office/officeart/2005/8/layout/hierarchy5"/>
    <dgm:cxn modelId="{AC429D29-9EE5-4259-97B7-B93A269ACDDE}" type="presParOf" srcId="{ED5CBA19-3847-4064-B3D4-5EB1E4443675}" destId="{8A6871D7-0793-476E-9263-49057E7584AD}" srcOrd="0" destOrd="0" presId="urn:microsoft.com/office/officeart/2005/8/layout/hierarchy5"/>
    <dgm:cxn modelId="{41A6EFC9-5964-4F7A-AD41-32F776A2138E}" type="presParOf" srcId="{ED5CBA19-3847-4064-B3D4-5EB1E4443675}" destId="{44C638D1-D778-42AF-9928-F4E965FCC509}" srcOrd="1" destOrd="0" presId="urn:microsoft.com/office/officeart/2005/8/layout/hierarchy5"/>
    <dgm:cxn modelId="{ACF14158-F888-45D4-B3DD-06BECD720804}" type="presParOf" srcId="{2F914690-9D0C-4358-A391-5F49B601F6DF}" destId="{491ECC1C-F7EA-4F73-8DE5-D829DA37053D}" srcOrd="2" destOrd="0" presId="urn:microsoft.com/office/officeart/2005/8/layout/hierarchy5"/>
    <dgm:cxn modelId="{51708ACA-1BA4-460A-BA8D-88580A58646F}" type="presParOf" srcId="{491ECC1C-F7EA-4F73-8DE5-D829DA37053D}" destId="{C0E75838-6A51-48BE-A1F4-CE187BCF4F45}" srcOrd="0" destOrd="0" presId="urn:microsoft.com/office/officeart/2005/8/layout/hierarchy5"/>
    <dgm:cxn modelId="{3C77C741-B55E-4B29-967E-046582C89430}" type="presParOf" srcId="{2F914690-9D0C-4358-A391-5F49B601F6DF}" destId="{8BEC0738-1559-491A-B735-DB227ADD0EA2}" srcOrd="3" destOrd="0" presId="urn:microsoft.com/office/officeart/2005/8/layout/hierarchy5"/>
    <dgm:cxn modelId="{AD05CFB7-56A9-4D7C-AA10-BF3EAC7F7ED2}" type="presParOf" srcId="{8BEC0738-1559-491A-B735-DB227ADD0EA2}" destId="{2D6AD19B-E66E-4EA4-ACC8-D52DE59F5497}" srcOrd="0" destOrd="0" presId="urn:microsoft.com/office/officeart/2005/8/layout/hierarchy5"/>
    <dgm:cxn modelId="{7A1BE3A7-8EFF-41E6-84E2-C063BFE75BAD}" type="presParOf" srcId="{8BEC0738-1559-491A-B735-DB227ADD0EA2}" destId="{F582C9FA-F8F2-424E-B5D1-12A0AC3B1F48}" srcOrd="1" destOrd="0" presId="urn:microsoft.com/office/officeart/2005/8/layout/hierarchy5"/>
    <dgm:cxn modelId="{D37142FC-EACA-4CEF-99C9-B91008E415F6}" type="presParOf" srcId="{9E8DB723-3914-4C62-A9BD-55CE8F2CB9B9}" destId="{A057EE06-2429-4844-85D2-A275F9DD5FC0}"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B2F003-079B-4585-A515-4A19466D2250}" type="doc">
      <dgm:prSet loTypeId="urn:microsoft.com/office/officeart/2005/8/layout/lProcess3" loCatId="process" qsTypeId="urn:microsoft.com/office/officeart/2005/8/quickstyle/simple2" qsCatId="simple" csTypeId="urn:microsoft.com/office/officeart/2005/8/colors/accent3_2" csCatId="accent3" phldr="1"/>
      <dgm:spPr/>
    </dgm:pt>
    <dgm:pt modelId="{0A8D1228-A8FE-4577-865D-17E01E19B2D9}">
      <dgm:prSet phldrT="[文本]" custT="1"/>
      <dgm:spPr>
        <a:solidFill>
          <a:srgbClr val="4EC63A"/>
        </a:solidFill>
      </dgm:spPr>
      <dgm:t>
        <a:bodyPr/>
        <a:lstStyle/>
        <a:p>
          <a:r>
            <a:rPr lang="zh-CN" altLang="en-US" sz="1100" dirty="0" smtClean="0"/>
            <a:t>开学后结项通知上交相关材料</a:t>
          </a:r>
          <a:endParaRPr lang="zh-CN" altLang="en-US" sz="1100" dirty="0"/>
        </a:p>
      </dgm:t>
    </dgm:pt>
    <dgm:pt modelId="{0778F806-3D9D-42FB-950F-A4BD76EB8F76}" type="parTrans" cxnId="{A3B86D83-18BE-4A49-8443-C7A646D27A63}">
      <dgm:prSet/>
      <dgm:spPr/>
      <dgm:t>
        <a:bodyPr/>
        <a:lstStyle/>
        <a:p>
          <a:endParaRPr lang="zh-CN" altLang="en-US" sz="1800"/>
        </a:p>
      </dgm:t>
    </dgm:pt>
    <dgm:pt modelId="{CA1F0496-BCD2-4DA6-B7B4-594682060EEC}" type="sibTrans" cxnId="{A3B86D83-18BE-4A49-8443-C7A646D27A63}">
      <dgm:prSet/>
      <dgm:spPr/>
      <dgm:t>
        <a:bodyPr/>
        <a:lstStyle/>
        <a:p>
          <a:endParaRPr lang="zh-CN" altLang="en-US" sz="1800"/>
        </a:p>
      </dgm:t>
    </dgm:pt>
    <dgm:pt modelId="{8F340C68-73B7-45E7-B26E-59AE4DD57820}">
      <dgm:prSet phldrT="[文本]" custT="1"/>
      <dgm:spPr>
        <a:solidFill>
          <a:srgbClr val="4EC63A"/>
        </a:solidFill>
      </dgm:spPr>
      <dgm:t>
        <a:bodyPr/>
        <a:lstStyle/>
        <a:p>
          <a:r>
            <a:rPr lang="zh-CN" altLang="en-US" sz="1100" dirty="0" smtClean="0"/>
            <a:t>学院评审后向学校推荐校级团队</a:t>
          </a:r>
          <a:endParaRPr lang="zh-CN" altLang="en-US" sz="1100" dirty="0"/>
        </a:p>
      </dgm:t>
    </dgm:pt>
    <dgm:pt modelId="{87B1BBE8-E3C2-4E74-9043-8568999F4851}" type="parTrans" cxnId="{28040135-614D-4AC7-BE35-82BC77B81DDA}">
      <dgm:prSet/>
      <dgm:spPr/>
      <dgm:t>
        <a:bodyPr/>
        <a:lstStyle/>
        <a:p>
          <a:endParaRPr lang="zh-CN" altLang="en-US" sz="1800"/>
        </a:p>
      </dgm:t>
    </dgm:pt>
    <dgm:pt modelId="{2CBB1E0F-3562-4BB1-8FB6-551666DE4E6A}" type="sibTrans" cxnId="{28040135-614D-4AC7-BE35-82BC77B81DDA}">
      <dgm:prSet/>
      <dgm:spPr/>
      <dgm:t>
        <a:bodyPr/>
        <a:lstStyle/>
        <a:p>
          <a:endParaRPr lang="zh-CN" altLang="en-US" sz="1800"/>
        </a:p>
      </dgm:t>
    </dgm:pt>
    <dgm:pt modelId="{25A977C8-19F9-4F6F-A5BA-E48102BAB0E7}">
      <dgm:prSet phldrT="[文本]" custT="1"/>
      <dgm:spPr>
        <a:solidFill>
          <a:srgbClr val="4EC63A"/>
        </a:solidFill>
      </dgm:spPr>
      <dgm:t>
        <a:bodyPr/>
        <a:lstStyle/>
        <a:p>
          <a:r>
            <a:rPr lang="zh-CN" altLang="en-US" sz="1100" dirty="0" smtClean="0"/>
            <a:t>校级团队进行结项材料评审和答辩</a:t>
          </a:r>
          <a:endParaRPr lang="zh-CN" altLang="en-US" sz="1100" dirty="0"/>
        </a:p>
      </dgm:t>
    </dgm:pt>
    <dgm:pt modelId="{7950481F-8D73-4BEB-8745-17D662575383}" type="parTrans" cxnId="{6486FF46-44A3-4146-BAF9-A57DB0C89D75}">
      <dgm:prSet/>
      <dgm:spPr/>
      <dgm:t>
        <a:bodyPr/>
        <a:lstStyle/>
        <a:p>
          <a:endParaRPr lang="zh-CN" altLang="en-US" sz="1800"/>
        </a:p>
      </dgm:t>
    </dgm:pt>
    <dgm:pt modelId="{1810ECE9-1F78-4EDE-911E-2A61D965DD38}" type="sibTrans" cxnId="{6486FF46-44A3-4146-BAF9-A57DB0C89D75}">
      <dgm:prSet/>
      <dgm:spPr/>
      <dgm:t>
        <a:bodyPr/>
        <a:lstStyle/>
        <a:p>
          <a:endParaRPr lang="zh-CN" altLang="en-US" sz="1800"/>
        </a:p>
      </dgm:t>
    </dgm:pt>
    <dgm:pt modelId="{7FBFDE66-DAD4-4D45-9513-33B9968C0B35}">
      <dgm:prSet phldrT="[文本]" custT="1"/>
      <dgm:spPr>
        <a:solidFill>
          <a:srgbClr val="4EC63A"/>
        </a:solidFill>
      </dgm:spPr>
      <dgm:t>
        <a:bodyPr/>
        <a:lstStyle/>
        <a:p>
          <a:r>
            <a:rPr lang="zh-CN" altLang="en-US" sz="1100" dirty="0" smtClean="0"/>
            <a:t>选拔校级优秀团队和其他个人奖项</a:t>
          </a:r>
          <a:endParaRPr lang="zh-CN" altLang="en-US" sz="1100" dirty="0"/>
        </a:p>
      </dgm:t>
    </dgm:pt>
    <dgm:pt modelId="{09DC60C4-E14C-45F0-A3BF-DEBBB4DCDEF9}" type="parTrans" cxnId="{2D5CD7B9-BCFB-4B31-BDBB-FB9C2B6885C5}">
      <dgm:prSet/>
      <dgm:spPr/>
      <dgm:t>
        <a:bodyPr/>
        <a:lstStyle/>
        <a:p>
          <a:endParaRPr lang="zh-CN" altLang="en-US" sz="1800"/>
        </a:p>
      </dgm:t>
    </dgm:pt>
    <dgm:pt modelId="{D5E7A49E-9EBE-4890-87DD-3AF32F10C4DA}" type="sibTrans" cxnId="{2D5CD7B9-BCFB-4B31-BDBB-FB9C2B6885C5}">
      <dgm:prSet/>
      <dgm:spPr/>
      <dgm:t>
        <a:bodyPr/>
        <a:lstStyle/>
        <a:p>
          <a:endParaRPr lang="zh-CN" altLang="en-US" sz="1800"/>
        </a:p>
      </dgm:t>
    </dgm:pt>
    <dgm:pt modelId="{991B0987-C724-49F5-BC57-9E2B34A9721E}">
      <dgm:prSet phldrT="[文本]" custT="1"/>
      <dgm:spPr>
        <a:solidFill>
          <a:srgbClr val="4EC63A"/>
        </a:solidFill>
      </dgm:spPr>
      <dgm:t>
        <a:bodyPr/>
        <a:lstStyle/>
        <a:p>
          <a:r>
            <a:rPr lang="en-US" altLang="zh-CN" sz="1100" dirty="0" smtClean="0"/>
            <a:t>10</a:t>
          </a:r>
          <a:r>
            <a:rPr lang="zh-CN" altLang="en-US" sz="1100" dirty="0" smtClean="0"/>
            <a:t>月下旬召开暑期社会实践成果展示大会</a:t>
          </a:r>
          <a:endParaRPr lang="zh-CN" altLang="en-US" sz="1100" dirty="0"/>
        </a:p>
      </dgm:t>
    </dgm:pt>
    <dgm:pt modelId="{FE428A46-0AF8-406B-B55B-26E0AD4B4649}" type="parTrans" cxnId="{1208B94B-6198-4899-837A-E8EE11AE884E}">
      <dgm:prSet/>
      <dgm:spPr/>
      <dgm:t>
        <a:bodyPr/>
        <a:lstStyle/>
        <a:p>
          <a:endParaRPr lang="zh-CN" altLang="en-US" sz="1800"/>
        </a:p>
      </dgm:t>
    </dgm:pt>
    <dgm:pt modelId="{BB606601-9153-412B-85F4-B5719D1F8636}" type="sibTrans" cxnId="{1208B94B-6198-4899-837A-E8EE11AE884E}">
      <dgm:prSet/>
      <dgm:spPr/>
      <dgm:t>
        <a:bodyPr/>
        <a:lstStyle/>
        <a:p>
          <a:endParaRPr lang="zh-CN" altLang="en-US" sz="1800"/>
        </a:p>
      </dgm:t>
    </dgm:pt>
    <dgm:pt modelId="{29B18D1A-9B70-4440-BC8F-0FFF58CC2E1B}" type="pres">
      <dgm:prSet presAssocID="{F1B2F003-079B-4585-A515-4A19466D2250}" presName="Name0" presStyleCnt="0">
        <dgm:presLayoutVars>
          <dgm:chPref val="3"/>
          <dgm:dir/>
          <dgm:animLvl val="lvl"/>
          <dgm:resizeHandles/>
        </dgm:presLayoutVars>
      </dgm:prSet>
      <dgm:spPr/>
    </dgm:pt>
    <dgm:pt modelId="{C03EC356-577D-4F64-A9BD-96FB94671403}" type="pres">
      <dgm:prSet presAssocID="{0A8D1228-A8FE-4577-865D-17E01E19B2D9}" presName="horFlow" presStyleCnt="0"/>
      <dgm:spPr/>
    </dgm:pt>
    <dgm:pt modelId="{0206A61A-9AA4-4BB6-AD29-B8E8BCED20B1}" type="pres">
      <dgm:prSet presAssocID="{0A8D1228-A8FE-4577-865D-17E01E19B2D9}" presName="bigChev" presStyleLbl="node1" presStyleIdx="0" presStyleCnt="5"/>
      <dgm:spPr/>
      <dgm:t>
        <a:bodyPr/>
        <a:lstStyle/>
        <a:p>
          <a:endParaRPr lang="zh-CN" altLang="en-US"/>
        </a:p>
      </dgm:t>
    </dgm:pt>
    <dgm:pt modelId="{B179210D-0A10-47F3-8B43-12B7D21DF54C}" type="pres">
      <dgm:prSet presAssocID="{0A8D1228-A8FE-4577-865D-17E01E19B2D9}" presName="vSp" presStyleCnt="0"/>
      <dgm:spPr/>
    </dgm:pt>
    <dgm:pt modelId="{8AF0AF67-CE32-4B77-90EF-618CBA77B9C0}" type="pres">
      <dgm:prSet presAssocID="{8F340C68-73B7-45E7-B26E-59AE4DD57820}" presName="horFlow" presStyleCnt="0"/>
      <dgm:spPr/>
    </dgm:pt>
    <dgm:pt modelId="{65726931-4D10-4407-9E8A-CBA7BF3DD558}" type="pres">
      <dgm:prSet presAssocID="{8F340C68-73B7-45E7-B26E-59AE4DD57820}" presName="bigChev" presStyleLbl="node1" presStyleIdx="1" presStyleCnt="5"/>
      <dgm:spPr/>
      <dgm:t>
        <a:bodyPr/>
        <a:lstStyle/>
        <a:p>
          <a:endParaRPr lang="zh-CN" altLang="en-US"/>
        </a:p>
      </dgm:t>
    </dgm:pt>
    <dgm:pt modelId="{12BA500D-8B7C-4A56-BC96-EED92B081EF6}" type="pres">
      <dgm:prSet presAssocID="{8F340C68-73B7-45E7-B26E-59AE4DD57820}" presName="vSp" presStyleCnt="0"/>
      <dgm:spPr/>
    </dgm:pt>
    <dgm:pt modelId="{C1466E19-6C6C-4086-AA92-7FCB91066109}" type="pres">
      <dgm:prSet presAssocID="{25A977C8-19F9-4F6F-A5BA-E48102BAB0E7}" presName="horFlow" presStyleCnt="0"/>
      <dgm:spPr/>
    </dgm:pt>
    <dgm:pt modelId="{0C47FFBD-DEE8-4BBF-8770-335E9B6DA14B}" type="pres">
      <dgm:prSet presAssocID="{25A977C8-19F9-4F6F-A5BA-E48102BAB0E7}" presName="bigChev" presStyleLbl="node1" presStyleIdx="2" presStyleCnt="5"/>
      <dgm:spPr/>
      <dgm:t>
        <a:bodyPr/>
        <a:lstStyle/>
        <a:p>
          <a:endParaRPr lang="zh-CN" altLang="en-US"/>
        </a:p>
      </dgm:t>
    </dgm:pt>
    <dgm:pt modelId="{9A3480A1-027B-48B6-9A06-DD87F3EA8B00}" type="pres">
      <dgm:prSet presAssocID="{25A977C8-19F9-4F6F-A5BA-E48102BAB0E7}" presName="vSp" presStyleCnt="0"/>
      <dgm:spPr/>
    </dgm:pt>
    <dgm:pt modelId="{B3C96B59-5F31-4BC4-923B-4F816A8DB907}" type="pres">
      <dgm:prSet presAssocID="{7FBFDE66-DAD4-4D45-9513-33B9968C0B35}" presName="horFlow" presStyleCnt="0"/>
      <dgm:spPr/>
    </dgm:pt>
    <dgm:pt modelId="{0CA92EE0-7DB9-41E0-989A-D708843413CC}" type="pres">
      <dgm:prSet presAssocID="{7FBFDE66-DAD4-4D45-9513-33B9968C0B35}" presName="bigChev" presStyleLbl="node1" presStyleIdx="3" presStyleCnt="5"/>
      <dgm:spPr/>
      <dgm:t>
        <a:bodyPr/>
        <a:lstStyle/>
        <a:p>
          <a:endParaRPr lang="zh-CN" altLang="en-US"/>
        </a:p>
      </dgm:t>
    </dgm:pt>
    <dgm:pt modelId="{18A41EF1-75C5-4772-81DF-3D5C2628123F}" type="pres">
      <dgm:prSet presAssocID="{7FBFDE66-DAD4-4D45-9513-33B9968C0B35}" presName="vSp" presStyleCnt="0"/>
      <dgm:spPr/>
    </dgm:pt>
    <dgm:pt modelId="{4A0BA605-B794-4E7C-B669-F87D53AE8FE1}" type="pres">
      <dgm:prSet presAssocID="{991B0987-C724-49F5-BC57-9E2B34A9721E}" presName="horFlow" presStyleCnt="0"/>
      <dgm:spPr/>
    </dgm:pt>
    <dgm:pt modelId="{00DFC30D-5580-442F-A2D1-B087B51C46C9}" type="pres">
      <dgm:prSet presAssocID="{991B0987-C724-49F5-BC57-9E2B34A9721E}" presName="bigChev" presStyleLbl="node1" presStyleIdx="4" presStyleCnt="5"/>
      <dgm:spPr/>
      <dgm:t>
        <a:bodyPr/>
        <a:lstStyle/>
        <a:p>
          <a:endParaRPr lang="zh-CN" altLang="en-US"/>
        </a:p>
      </dgm:t>
    </dgm:pt>
  </dgm:ptLst>
  <dgm:cxnLst>
    <dgm:cxn modelId="{94185DA6-8324-4CAC-B6E4-E794701B49D0}" type="presOf" srcId="{0A8D1228-A8FE-4577-865D-17E01E19B2D9}" destId="{0206A61A-9AA4-4BB6-AD29-B8E8BCED20B1}" srcOrd="0" destOrd="0" presId="urn:microsoft.com/office/officeart/2005/8/layout/lProcess3"/>
    <dgm:cxn modelId="{805411D5-0DE9-4F6E-B7CF-8F96C3AFB24F}" type="presOf" srcId="{991B0987-C724-49F5-BC57-9E2B34A9721E}" destId="{00DFC30D-5580-442F-A2D1-B087B51C46C9}" srcOrd="0" destOrd="0" presId="urn:microsoft.com/office/officeart/2005/8/layout/lProcess3"/>
    <dgm:cxn modelId="{A3B86D83-18BE-4A49-8443-C7A646D27A63}" srcId="{F1B2F003-079B-4585-A515-4A19466D2250}" destId="{0A8D1228-A8FE-4577-865D-17E01E19B2D9}" srcOrd="0" destOrd="0" parTransId="{0778F806-3D9D-42FB-950F-A4BD76EB8F76}" sibTransId="{CA1F0496-BCD2-4DA6-B7B4-594682060EEC}"/>
    <dgm:cxn modelId="{CE3B41D4-CCC8-471E-8CED-A3D32D1337D7}" type="presOf" srcId="{25A977C8-19F9-4F6F-A5BA-E48102BAB0E7}" destId="{0C47FFBD-DEE8-4BBF-8770-335E9B6DA14B}" srcOrd="0" destOrd="0" presId="urn:microsoft.com/office/officeart/2005/8/layout/lProcess3"/>
    <dgm:cxn modelId="{CECFEF49-53CE-4F1A-BA7E-21BABB8FD8C1}" type="presOf" srcId="{7FBFDE66-DAD4-4D45-9513-33B9968C0B35}" destId="{0CA92EE0-7DB9-41E0-989A-D708843413CC}" srcOrd="0" destOrd="0" presId="urn:microsoft.com/office/officeart/2005/8/layout/lProcess3"/>
    <dgm:cxn modelId="{1208B94B-6198-4899-837A-E8EE11AE884E}" srcId="{F1B2F003-079B-4585-A515-4A19466D2250}" destId="{991B0987-C724-49F5-BC57-9E2B34A9721E}" srcOrd="4" destOrd="0" parTransId="{FE428A46-0AF8-406B-B55B-26E0AD4B4649}" sibTransId="{BB606601-9153-412B-85F4-B5719D1F8636}"/>
    <dgm:cxn modelId="{C60CA4AD-6215-4573-9A77-FF08ED2324B3}" type="presOf" srcId="{8F340C68-73B7-45E7-B26E-59AE4DD57820}" destId="{65726931-4D10-4407-9E8A-CBA7BF3DD558}" srcOrd="0" destOrd="0" presId="urn:microsoft.com/office/officeart/2005/8/layout/lProcess3"/>
    <dgm:cxn modelId="{6486FF46-44A3-4146-BAF9-A57DB0C89D75}" srcId="{F1B2F003-079B-4585-A515-4A19466D2250}" destId="{25A977C8-19F9-4F6F-A5BA-E48102BAB0E7}" srcOrd="2" destOrd="0" parTransId="{7950481F-8D73-4BEB-8745-17D662575383}" sibTransId="{1810ECE9-1F78-4EDE-911E-2A61D965DD38}"/>
    <dgm:cxn modelId="{2D5CD7B9-BCFB-4B31-BDBB-FB9C2B6885C5}" srcId="{F1B2F003-079B-4585-A515-4A19466D2250}" destId="{7FBFDE66-DAD4-4D45-9513-33B9968C0B35}" srcOrd="3" destOrd="0" parTransId="{09DC60C4-E14C-45F0-A3BF-DEBBB4DCDEF9}" sibTransId="{D5E7A49E-9EBE-4890-87DD-3AF32F10C4DA}"/>
    <dgm:cxn modelId="{28040135-614D-4AC7-BE35-82BC77B81DDA}" srcId="{F1B2F003-079B-4585-A515-4A19466D2250}" destId="{8F340C68-73B7-45E7-B26E-59AE4DD57820}" srcOrd="1" destOrd="0" parTransId="{87B1BBE8-E3C2-4E74-9043-8568999F4851}" sibTransId="{2CBB1E0F-3562-4BB1-8FB6-551666DE4E6A}"/>
    <dgm:cxn modelId="{3ACF0063-E336-4E38-BEC8-F65539A2560C}" type="presOf" srcId="{F1B2F003-079B-4585-A515-4A19466D2250}" destId="{29B18D1A-9B70-4440-BC8F-0FFF58CC2E1B}" srcOrd="0" destOrd="0" presId="urn:microsoft.com/office/officeart/2005/8/layout/lProcess3"/>
    <dgm:cxn modelId="{5C13233D-B870-4377-8806-70D397F833DE}" type="presParOf" srcId="{29B18D1A-9B70-4440-BC8F-0FFF58CC2E1B}" destId="{C03EC356-577D-4F64-A9BD-96FB94671403}" srcOrd="0" destOrd="0" presId="urn:microsoft.com/office/officeart/2005/8/layout/lProcess3"/>
    <dgm:cxn modelId="{9639DC3C-34E5-43DF-81F2-2B1B1F9A7198}" type="presParOf" srcId="{C03EC356-577D-4F64-A9BD-96FB94671403}" destId="{0206A61A-9AA4-4BB6-AD29-B8E8BCED20B1}" srcOrd="0" destOrd="0" presId="urn:microsoft.com/office/officeart/2005/8/layout/lProcess3"/>
    <dgm:cxn modelId="{58A65BF0-B517-441C-A6C2-93E9C04A6E47}" type="presParOf" srcId="{29B18D1A-9B70-4440-BC8F-0FFF58CC2E1B}" destId="{B179210D-0A10-47F3-8B43-12B7D21DF54C}" srcOrd="1" destOrd="0" presId="urn:microsoft.com/office/officeart/2005/8/layout/lProcess3"/>
    <dgm:cxn modelId="{7D1B4416-BED8-4142-8EE6-5EC42BA06A3C}" type="presParOf" srcId="{29B18D1A-9B70-4440-BC8F-0FFF58CC2E1B}" destId="{8AF0AF67-CE32-4B77-90EF-618CBA77B9C0}" srcOrd="2" destOrd="0" presId="urn:microsoft.com/office/officeart/2005/8/layout/lProcess3"/>
    <dgm:cxn modelId="{F6E55D76-ECA5-47BC-BD7B-479A7F56AD9A}" type="presParOf" srcId="{8AF0AF67-CE32-4B77-90EF-618CBA77B9C0}" destId="{65726931-4D10-4407-9E8A-CBA7BF3DD558}" srcOrd="0" destOrd="0" presId="urn:microsoft.com/office/officeart/2005/8/layout/lProcess3"/>
    <dgm:cxn modelId="{56CE34C2-81F8-40A2-8B5E-CFA8CB82B42F}" type="presParOf" srcId="{29B18D1A-9B70-4440-BC8F-0FFF58CC2E1B}" destId="{12BA500D-8B7C-4A56-BC96-EED92B081EF6}" srcOrd="3" destOrd="0" presId="urn:microsoft.com/office/officeart/2005/8/layout/lProcess3"/>
    <dgm:cxn modelId="{26E2F5E4-17D6-4B83-8FBF-436C6669A23F}" type="presParOf" srcId="{29B18D1A-9B70-4440-BC8F-0FFF58CC2E1B}" destId="{C1466E19-6C6C-4086-AA92-7FCB91066109}" srcOrd="4" destOrd="0" presId="urn:microsoft.com/office/officeart/2005/8/layout/lProcess3"/>
    <dgm:cxn modelId="{A3030F63-AA99-4C4B-8A59-25605C9C683D}" type="presParOf" srcId="{C1466E19-6C6C-4086-AA92-7FCB91066109}" destId="{0C47FFBD-DEE8-4BBF-8770-335E9B6DA14B}" srcOrd="0" destOrd="0" presId="urn:microsoft.com/office/officeart/2005/8/layout/lProcess3"/>
    <dgm:cxn modelId="{E2B3DA09-D22D-444E-A3AC-85814A1C58FA}" type="presParOf" srcId="{29B18D1A-9B70-4440-BC8F-0FFF58CC2E1B}" destId="{9A3480A1-027B-48B6-9A06-DD87F3EA8B00}" srcOrd="5" destOrd="0" presId="urn:microsoft.com/office/officeart/2005/8/layout/lProcess3"/>
    <dgm:cxn modelId="{883D4F11-3511-4F37-805C-D07EF44D6F09}" type="presParOf" srcId="{29B18D1A-9B70-4440-BC8F-0FFF58CC2E1B}" destId="{B3C96B59-5F31-4BC4-923B-4F816A8DB907}" srcOrd="6" destOrd="0" presId="urn:microsoft.com/office/officeart/2005/8/layout/lProcess3"/>
    <dgm:cxn modelId="{565E5507-6EA3-4959-A1C2-810B9F7F00B8}" type="presParOf" srcId="{B3C96B59-5F31-4BC4-923B-4F816A8DB907}" destId="{0CA92EE0-7DB9-41E0-989A-D708843413CC}" srcOrd="0" destOrd="0" presId="urn:microsoft.com/office/officeart/2005/8/layout/lProcess3"/>
    <dgm:cxn modelId="{B64898BC-A73D-429C-B7E5-F83C28EA82EB}" type="presParOf" srcId="{29B18D1A-9B70-4440-BC8F-0FFF58CC2E1B}" destId="{18A41EF1-75C5-4772-81DF-3D5C2628123F}" srcOrd="7" destOrd="0" presId="urn:microsoft.com/office/officeart/2005/8/layout/lProcess3"/>
    <dgm:cxn modelId="{DC9C54A9-0472-4993-AFDC-E782D10E02AE}" type="presParOf" srcId="{29B18D1A-9B70-4440-BC8F-0FFF58CC2E1B}" destId="{4A0BA605-B794-4E7C-B669-F87D53AE8FE1}" srcOrd="8" destOrd="0" presId="urn:microsoft.com/office/officeart/2005/8/layout/lProcess3"/>
    <dgm:cxn modelId="{6B3CF858-B32B-4830-9404-4DD23CC2F909}" type="presParOf" srcId="{4A0BA605-B794-4E7C-B669-F87D53AE8FE1}" destId="{00DFC30D-5580-442F-A2D1-B087B51C46C9}" srcOrd="0"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9EE913-F6E4-4084-B63A-BC4809C44907}">
      <dsp:nvSpPr>
        <dsp:cNvPr id="0" name=""/>
        <dsp:cNvSpPr/>
      </dsp:nvSpPr>
      <dsp:spPr>
        <a:xfrm>
          <a:off x="0" y="2782344"/>
          <a:ext cx="3312368" cy="456466"/>
        </a:xfrm>
        <a:prstGeom prst="rect">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zh-CN" sz="1500" b="1" kern="1200" dirty="0" smtClean="0"/>
            <a:t>深化完善阶段（</a:t>
          </a:r>
          <a:r>
            <a:rPr lang="en-US" sz="1500" b="1" kern="1200" dirty="0" smtClean="0"/>
            <a:t>1999</a:t>
          </a:r>
          <a:r>
            <a:rPr lang="zh-CN" sz="1500" b="1" kern="1200" dirty="0" smtClean="0"/>
            <a:t>年以来）</a:t>
          </a:r>
          <a:endParaRPr lang="en-US" altLang="zh-CN" sz="1500" b="1" kern="1200" dirty="0" smtClean="0"/>
        </a:p>
      </dsp:txBody>
      <dsp:txXfrm>
        <a:off x="0" y="2782344"/>
        <a:ext cx="3312368" cy="456466"/>
      </dsp:txXfrm>
    </dsp:sp>
    <dsp:sp modelId="{BE99B971-1EA1-4C3A-B715-DE3DB8AF88B1}">
      <dsp:nvSpPr>
        <dsp:cNvPr id="0" name=""/>
        <dsp:cNvSpPr/>
      </dsp:nvSpPr>
      <dsp:spPr>
        <a:xfrm rot="10800000">
          <a:off x="0" y="2087145"/>
          <a:ext cx="3312368" cy="702045"/>
        </a:xfrm>
        <a:prstGeom prst="upArrowCallout">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zh-CN" sz="1500" b="1" kern="1200" dirty="0" smtClean="0"/>
            <a:t>蓬勃发展阶段（</a:t>
          </a:r>
          <a:r>
            <a:rPr lang="en-US" sz="1500" b="1" kern="1200" dirty="0" smtClean="0"/>
            <a:t>1989</a:t>
          </a:r>
          <a:r>
            <a:rPr lang="zh-CN" sz="1500" b="1" kern="1200" dirty="0" smtClean="0"/>
            <a:t>年</a:t>
          </a:r>
          <a:r>
            <a:rPr lang="en-US" sz="1500" b="1" kern="1200" dirty="0" smtClean="0"/>
            <a:t>-1998</a:t>
          </a:r>
          <a:r>
            <a:rPr lang="zh-CN" sz="1500" b="1" kern="1200" dirty="0" smtClean="0"/>
            <a:t>年）</a:t>
          </a:r>
          <a:endParaRPr lang="en-US" altLang="zh-CN" sz="1500" b="1" kern="1200" dirty="0" smtClean="0"/>
        </a:p>
      </dsp:txBody>
      <dsp:txXfrm rot="10800000">
        <a:off x="0" y="2087145"/>
        <a:ext cx="3312368" cy="702045"/>
      </dsp:txXfrm>
    </dsp:sp>
    <dsp:sp modelId="{B39BC2AF-9C69-45F6-87A0-E0BD77A68D51}">
      <dsp:nvSpPr>
        <dsp:cNvPr id="0" name=""/>
        <dsp:cNvSpPr/>
      </dsp:nvSpPr>
      <dsp:spPr>
        <a:xfrm rot="10800000">
          <a:off x="0" y="1391946"/>
          <a:ext cx="3312368" cy="702045"/>
        </a:xfrm>
        <a:prstGeom prst="upArrowCallout">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zh-CN" sz="1500" b="1" kern="1200" dirty="0" smtClean="0"/>
            <a:t>走向规范阶段（</a:t>
          </a:r>
          <a:r>
            <a:rPr lang="en-US" sz="1500" b="1" kern="1200" dirty="0" smtClean="0"/>
            <a:t>1983</a:t>
          </a:r>
          <a:r>
            <a:rPr lang="zh-CN" sz="1500" b="1" kern="1200" dirty="0" smtClean="0"/>
            <a:t>年</a:t>
          </a:r>
          <a:r>
            <a:rPr lang="en-US" sz="1500" b="1" kern="1200" dirty="0" smtClean="0"/>
            <a:t>-1988</a:t>
          </a:r>
          <a:r>
            <a:rPr lang="zh-CN" sz="1500" b="1" kern="1200" dirty="0" smtClean="0"/>
            <a:t>年）</a:t>
          </a:r>
          <a:endParaRPr lang="en-US" altLang="zh-CN" sz="1500" b="1" kern="1200" dirty="0" smtClean="0"/>
        </a:p>
      </dsp:txBody>
      <dsp:txXfrm rot="10800000">
        <a:off x="0" y="1391946"/>
        <a:ext cx="3312368" cy="702045"/>
      </dsp:txXfrm>
    </dsp:sp>
    <dsp:sp modelId="{0AF15867-0E7C-49FE-A514-2E54109587D6}">
      <dsp:nvSpPr>
        <dsp:cNvPr id="0" name=""/>
        <dsp:cNvSpPr/>
      </dsp:nvSpPr>
      <dsp:spPr>
        <a:xfrm rot="10800000">
          <a:off x="0" y="696747"/>
          <a:ext cx="3312368" cy="702045"/>
        </a:xfrm>
        <a:prstGeom prst="upArrowCallout">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zh-CN" sz="1500" b="1" kern="1200" dirty="0" smtClean="0"/>
            <a:t>逐步兴起阶段（</a:t>
          </a:r>
          <a:r>
            <a:rPr lang="en-US" sz="1500" b="1" kern="1200" dirty="0" smtClean="0"/>
            <a:t>1977</a:t>
          </a:r>
          <a:r>
            <a:rPr lang="zh-CN" sz="1500" b="1" kern="1200" dirty="0" smtClean="0"/>
            <a:t>年</a:t>
          </a:r>
          <a:r>
            <a:rPr lang="en-US" sz="1500" b="1" kern="1200" dirty="0" smtClean="0"/>
            <a:t>-1982</a:t>
          </a:r>
          <a:r>
            <a:rPr lang="zh-CN" sz="1500" b="1" kern="1200" dirty="0" smtClean="0"/>
            <a:t>年）</a:t>
          </a:r>
          <a:endParaRPr lang="zh-CN" altLang="en-US" sz="1500" b="1" kern="1200" dirty="0"/>
        </a:p>
      </dsp:txBody>
      <dsp:txXfrm rot="10800000">
        <a:off x="0" y="696747"/>
        <a:ext cx="3312368" cy="702045"/>
      </dsp:txXfrm>
    </dsp:sp>
    <dsp:sp modelId="{3236D5B1-2FB1-443E-B626-53890E09E974}">
      <dsp:nvSpPr>
        <dsp:cNvPr id="0" name=""/>
        <dsp:cNvSpPr/>
      </dsp:nvSpPr>
      <dsp:spPr>
        <a:xfrm rot="10800000">
          <a:off x="0" y="18033"/>
          <a:ext cx="3312368" cy="702045"/>
        </a:xfrm>
        <a:prstGeom prst="upArrowCallout">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zh-CN" sz="1500" b="1" kern="1200" dirty="0" smtClean="0"/>
            <a:t>萌芽阶段（</a:t>
          </a:r>
          <a:r>
            <a:rPr lang="en-US" sz="1500" b="1" kern="1200" dirty="0" smtClean="0"/>
            <a:t>1919</a:t>
          </a:r>
          <a:r>
            <a:rPr lang="zh-CN" sz="1500" b="1" kern="1200" dirty="0" smtClean="0"/>
            <a:t>年</a:t>
          </a:r>
          <a:r>
            <a:rPr lang="en-US" sz="1500" b="1" kern="1200" dirty="0" smtClean="0"/>
            <a:t>-1976</a:t>
          </a:r>
          <a:r>
            <a:rPr lang="zh-CN" sz="1500" b="1" kern="1200" dirty="0" smtClean="0"/>
            <a:t>年）</a:t>
          </a:r>
          <a:endParaRPr lang="zh-CN" altLang="en-US" sz="1500" b="1" kern="1200" dirty="0"/>
        </a:p>
      </dsp:txBody>
      <dsp:txXfrm rot="10800000">
        <a:off x="0" y="18033"/>
        <a:ext cx="3312368" cy="7020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88B99F-9697-47CC-A0B4-A18E1CB59DF0}">
      <dsp:nvSpPr>
        <dsp:cNvPr id="0" name=""/>
        <dsp:cNvSpPr/>
      </dsp:nvSpPr>
      <dsp:spPr>
        <a:xfrm>
          <a:off x="2267595" y="1398644"/>
          <a:ext cx="1400297" cy="178897"/>
        </a:xfrm>
        <a:custGeom>
          <a:avLst/>
          <a:gdLst/>
          <a:ahLst/>
          <a:cxnLst/>
          <a:rect l="0" t="0" r="0" b="0"/>
          <a:pathLst>
            <a:path>
              <a:moveTo>
                <a:pt x="0" y="0"/>
              </a:moveTo>
              <a:lnTo>
                <a:pt x="0" y="132199"/>
              </a:lnTo>
              <a:lnTo>
                <a:pt x="1400297" y="132199"/>
              </a:lnTo>
              <a:lnTo>
                <a:pt x="1400297" y="178897"/>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BC62C-7863-44D0-8013-DB778607687B}">
      <dsp:nvSpPr>
        <dsp:cNvPr id="0" name=""/>
        <dsp:cNvSpPr/>
      </dsp:nvSpPr>
      <dsp:spPr>
        <a:xfrm>
          <a:off x="3051782" y="1897640"/>
          <a:ext cx="1062999" cy="146606"/>
        </a:xfrm>
        <a:custGeom>
          <a:avLst/>
          <a:gdLst/>
          <a:ahLst/>
          <a:cxnLst/>
          <a:rect l="0" t="0" r="0" b="0"/>
          <a:pathLst>
            <a:path>
              <a:moveTo>
                <a:pt x="0" y="0"/>
              </a:moveTo>
              <a:lnTo>
                <a:pt x="0" y="99908"/>
              </a:lnTo>
              <a:lnTo>
                <a:pt x="1062999" y="99908"/>
              </a:lnTo>
              <a:lnTo>
                <a:pt x="1062999" y="14660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80F84-403B-43EE-A1CA-E9174C5FBD37}">
      <dsp:nvSpPr>
        <dsp:cNvPr id="0" name=""/>
        <dsp:cNvSpPr/>
      </dsp:nvSpPr>
      <dsp:spPr>
        <a:xfrm>
          <a:off x="3051782" y="1897640"/>
          <a:ext cx="640358" cy="146606"/>
        </a:xfrm>
        <a:custGeom>
          <a:avLst/>
          <a:gdLst/>
          <a:ahLst/>
          <a:cxnLst/>
          <a:rect l="0" t="0" r="0" b="0"/>
          <a:pathLst>
            <a:path>
              <a:moveTo>
                <a:pt x="0" y="0"/>
              </a:moveTo>
              <a:lnTo>
                <a:pt x="0" y="99908"/>
              </a:lnTo>
              <a:lnTo>
                <a:pt x="640358" y="99908"/>
              </a:lnTo>
              <a:lnTo>
                <a:pt x="640358" y="14660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37070B-FD97-434C-89F8-47D2CE3F43D2}">
      <dsp:nvSpPr>
        <dsp:cNvPr id="0" name=""/>
        <dsp:cNvSpPr/>
      </dsp:nvSpPr>
      <dsp:spPr>
        <a:xfrm>
          <a:off x="3051782" y="1897640"/>
          <a:ext cx="190184" cy="146606"/>
        </a:xfrm>
        <a:custGeom>
          <a:avLst/>
          <a:gdLst/>
          <a:ahLst/>
          <a:cxnLst/>
          <a:rect l="0" t="0" r="0" b="0"/>
          <a:pathLst>
            <a:path>
              <a:moveTo>
                <a:pt x="0" y="0"/>
              </a:moveTo>
              <a:lnTo>
                <a:pt x="0" y="99908"/>
              </a:lnTo>
              <a:lnTo>
                <a:pt x="190184" y="99908"/>
              </a:lnTo>
              <a:lnTo>
                <a:pt x="190184" y="14660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A3300-6010-4488-BE23-EE429C65BC54}">
      <dsp:nvSpPr>
        <dsp:cNvPr id="0" name=""/>
        <dsp:cNvSpPr/>
      </dsp:nvSpPr>
      <dsp:spPr>
        <a:xfrm>
          <a:off x="2799493" y="1897640"/>
          <a:ext cx="252288" cy="146606"/>
        </a:xfrm>
        <a:custGeom>
          <a:avLst/>
          <a:gdLst/>
          <a:ahLst/>
          <a:cxnLst/>
          <a:rect l="0" t="0" r="0" b="0"/>
          <a:pathLst>
            <a:path>
              <a:moveTo>
                <a:pt x="252288" y="0"/>
              </a:moveTo>
              <a:lnTo>
                <a:pt x="252288" y="99908"/>
              </a:lnTo>
              <a:lnTo>
                <a:pt x="0" y="99908"/>
              </a:lnTo>
              <a:lnTo>
                <a:pt x="0" y="14660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480C4C-E085-489B-BF41-229F4EAAE338}">
      <dsp:nvSpPr>
        <dsp:cNvPr id="0" name=""/>
        <dsp:cNvSpPr/>
      </dsp:nvSpPr>
      <dsp:spPr>
        <a:xfrm>
          <a:off x="2377845" y="1897640"/>
          <a:ext cx="673936" cy="146606"/>
        </a:xfrm>
        <a:custGeom>
          <a:avLst/>
          <a:gdLst/>
          <a:ahLst/>
          <a:cxnLst/>
          <a:rect l="0" t="0" r="0" b="0"/>
          <a:pathLst>
            <a:path>
              <a:moveTo>
                <a:pt x="673936" y="0"/>
              </a:moveTo>
              <a:lnTo>
                <a:pt x="673936" y="99908"/>
              </a:lnTo>
              <a:lnTo>
                <a:pt x="0" y="99908"/>
              </a:lnTo>
              <a:lnTo>
                <a:pt x="0" y="14660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769F1-747B-4592-AD02-F81FA451481F}">
      <dsp:nvSpPr>
        <dsp:cNvPr id="0" name=""/>
        <dsp:cNvSpPr/>
      </dsp:nvSpPr>
      <dsp:spPr>
        <a:xfrm>
          <a:off x="1978022" y="1897640"/>
          <a:ext cx="1073759" cy="146606"/>
        </a:xfrm>
        <a:custGeom>
          <a:avLst/>
          <a:gdLst/>
          <a:ahLst/>
          <a:cxnLst/>
          <a:rect l="0" t="0" r="0" b="0"/>
          <a:pathLst>
            <a:path>
              <a:moveTo>
                <a:pt x="1073759" y="0"/>
              </a:moveTo>
              <a:lnTo>
                <a:pt x="1073759" y="99908"/>
              </a:lnTo>
              <a:lnTo>
                <a:pt x="0" y="99908"/>
              </a:lnTo>
              <a:lnTo>
                <a:pt x="0" y="14660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25DB98-6D21-4272-8A48-A46AFA252A8A}">
      <dsp:nvSpPr>
        <dsp:cNvPr id="0" name=""/>
        <dsp:cNvSpPr/>
      </dsp:nvSpPr>
      <dsp:spPr>
        <a:xfrm>
          <a:off x="2267595" y="1398644"/>
          <a:ext cx="784186" cy="178897"/>
        </a:xfrm>
        <a:custGeom>
          <a:avLst/>
          <a:gdLst/>
          <a:ahLst/>
          <a:cxnLst/>
          <a:rect l="0" t="0" r="0" b="0"/>
          <a:pathLst>
            <a:path>
              <a:moveTo>
                <a:pt x="0" y="0"/>
              </a:moveTo>
              <a:lnTo>
                <a:pt x="0" y="132199"/>
              </a:lnTo>
              <a:lnTo>
                <a:pt x="784186" y="132199"/>
              </a:lnTo>
              <a:lnTo>
                <a:pt x="784186" y="178897"/>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1C10EA-3A8F-4C5E-9B3B-D4B6ADAAC29E}">
      <dsp:nvSpPr>
        <dsp:cNvPr id="0" name=""/>
        <dsp:cNvSpPr/>
      </dsp:nvSpPr>
      <dsp:spPr>
        <a:xfrm>
          <a:off x="2137957" y="1398644"/>
          <a:ext cx="91440" cy="191420"/>
        </a:xfrm>
        <a:custGeom>
          <a:avLst/>
          <a:gdLst/>
          <a:ahLst/>
          <a:cxnLst/>
          <a:rect l="0" t="0" r="0" b="0"/>
          <a:pathLst>
            <a:path>
              <a:moveTo>
                <a:pt x="129638" y="0"/>
              </a:moveTo>
              <a:lnTo>
                <a:pt x="129638" y="144721"/>
              </a:lnTo>
              <a:lnTo>
                <a:pt x="45720" y="144721"/>
              </a:lnTo>
              <a:lnTo>
                <a:pt x="45720" y="19142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B2A7A-43B5-4F27-AA08-05E26AA26CC9}">
      <dsp:nvSpPr>
        <dsp:cNvPr id="0" name=""/>
        <dsp:cNvSpPr/>
      </dsp:nvSpPr>
      <dsp:spPr>
        <a:xfrm>
          <a:off x="867297" y="1897640"/>
          <a:ext cx="611491" cy="146606"/>
        </a:xfrm>
        <a:custGeom>
          <a:avLst/>
          <a:gdLst/>
          <a:ahLst/>
          <a:cxnLst/>
          <a:rect l="0" t="0" r="0" b="0"/>
          <a:pathLst>
            <a:path>
              <a:moveTo>
                <a:pt x="0" y="0"/>
              </a:moveTo>
              <a:lnTo>
                <a:pt x="0" y="99908"/>
              </a:lnTo>
              <a:lnTo>
                <a:pt x="611491" y="99908"/>
              </a:lnTo>
              <a:lnTo>
                <a:pt x="611491" y="14660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E2971-C2E2-45FE-BC2B-958D97C4C4A7}">
      <dsp:nvSpPr>
        <dsp:cNvPr id="0" name=""/>
        <dsp:cNvSpPr/>
      </dsp:nvSpPr>
      <dsp:spPr>
        <a:xfrm>
          <a:off x="821577" y="1897640"/>
          <a:ext cx="91440" cy="146606"/>
        </a:xfrm>
        <a:custGeom>
          <a:avLst/>
          <a:gdLst/>
          <a:ahLst/>
          <a:cxnLst/>
          <a:rect l="0" t="0" r="0" b="0"/>
          <a:pathLst>
            <a:path>
              <a:moveTo>
                <a:pt x="45720" y="0"/>
              </a:moveTo>
              <a:lnTo>
                <a:pt x="45720" y="14660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396395-AB7D-40F6-82FF-6F5C00504FC9}">
      <dsp:nvSpPr>
        <dsp:cNvPr id="0" name=""/>
        <dsp:cNvSpPr/>
      </dsp:nvSpPr>
      <dsp:spPr>
        <a:xfrm>
          <a:off x="255806" y="1897640"/>
          <a:ext cx="611491" cy="146606"/>
        </a:xfrm>
        <a:custGeom>
          <a:avLst/>
          <a:gdLst/>
          <a:ahLst/>
          <a:cxnLst/>
          <a:rect l="0" t="0" r="0" b="0"/>
          <a:pathLst>
            <a:path>
              <a:moveTo>
                <a:pt x="611491" y="0"/>
              </a:moveTo>
              <a:lnTo>
                <a:pt x="611491" y="99908"/>
              </a:lnTo>
              <a:lnTo>
                <a:pt x="0" y="99908"/>
              </a:lnTo>
              <a:lnTo>
                <a:pt x="0" y="14660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FC6EB-19AB-4E0D-8B2A-B9BDA11106EE}">
      <dsp:nvSpPr>
        <dsp:cNvPr id="0" name=""/>
        <dsp:cNvSpPr/>
      </dsp:nvSpPr>
      <dsp:spPr>
        <a:xfrm>
          <a:off x="867297" y="1398644"/>
          <a:ext cx="1400297" cy="178897"/>
        </a:xfrm>
        <a:custGeom>
          <a:avLst/>
          <a:gdLst/>
          <a:ahLst/>
          <a:cxnLst/>
          <a:rect l="0" t="0" r="0" b="0"/>
          <a:pathLst>
            <a:path>
              <a:moveTo>
                <a:pt x="1400297" y="0"/>
              </a:moveTo>
              <a:lnTo>
                <a:pt x="1400297" y="132199"/>
              </a:lnTo>
              <a:lnTo>
                <a:pt x="0" y="132199"/>
              </a:lnTo>
              <a:lnTo>
                <a:pt x="0" y="178897"/>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A269D-3C14-445C-8A91-3EA15D3A99ED}">
      <dsp:nvSpPr>
        <dsp:cNvPr id="0" name=""/>
        <dsp:cNvSpPr/>
      </dsp:nvSpPr>
      <dsp:spPr>
        <a:xfrm>
          <a:off x="2015550" y="1078546"/>
          <a:ext cx="504091" cy="32009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C04606-E32B-48BB-A36B-C66BC9E46289}">
      <dsp:nvSpPr>
        <dsp:cNvPr id="0" name=""/>
        <dsp:cNvSpPr/>
      </dsp:nvSpPr>
      <dsp:spPr>
        <a:xfrm>
          <a:off x="2071560" y="1131755"/>
          <a:ext cx="504091"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团队基本组成</a:t>
          </a:r>
        </a:p>
      </dsp:txBody>
      <dsp:txXfrm>
        <a:off x="2071560" y="1131755"/>
        <a:ext cx="504091" cy="320097"/>
      </dsp:txXfrm>
    </dsp:sp>
    <dsp:sp modelId="{CB009A88-3CC2-417D-B2DF-BCA27A5A8334}">
      <dsp:nvSpPr>
        <dsp:cNvPr id="0" name=""/>
        <dsp:cNvSpPr/>
      </dsp:nvSpPr>
      <dsp:spPr>
        <a:xfrm>
          <a:off x="615252" y="1577542"/>
          <a:ext cx="504091" cy="32009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5B52B-DC17-4D99-B0A9-8D44A201E256}">
      <dsp:nvSpPr>
        <dsp:cNvPr id="0" name=""/>
        <dsp:cNvSpPr/>
      </dsp:nvSpPr>
      <dsp:spPr>
        <a:xfrm>
          <a:off x="671262" y="1630751"/>
          <a:ext cx="504091"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团队指导</a:t>
          </a:r>
        </a:p>
      </dsp:txBody>
      <dsp:txXfrm>
        <a:off x="671262" y="1630751"/>
        <a:ext cx="504091" cy="320097"/>
      </dsp:txXfrm>
    </dsp:sp>
    <dsp:sp modelId="{B3795441-D58E-4316-AA48-C3115A00EDCF}">
      <dsp:nvSpPr>
        <dsp:cNvPr id="0" name=""/>
        <dsp:cNvSpPr/>
      </dsp:nvSpPr>
      <dsp:spPr>
        <a:xfrm>
          <a:off x="3760" y="2044246"/>
          <a:ext cx="504091" cy="32009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000A5-6DB4-4D9A-A50C-1349B02BF316}">
      <dsp:nvSpPr>
        <dsp:cNvPr id="0" name=""/>
        <dsp:cNvSpPr/>
      </dsp:nvSpPr>
      <dsp:spPr>
        <a:xfrm>
          <a:off x="59771" y="2097456"/>
          <a:ext cx="504091"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专业教师</a:t>
          </a:r>
        </a:p>
      </dsp:txBody>
      <dsp:txXfrm>
        <a:off x="59771" y="2097456"/>
        <a:ext cx="504091" cy="320097"/>
      </dsp:txXfrm>
    </dsp:sp>
    <dsp:sp modelId="{79929496-EA13-40F8-96BE-92B26AA8C62B}">
      <dsp:nvSpPr>
        <dsp:cNvPr id="0" name=""/>
        <dsp:cNvSpPr/>
      </dsp:nvSpPr>
      <dsp:spPr>
        <a:xfrm>
          <a:off x="619872" y="2044246"/>
          <a:ext cx="494851" cy="32009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CDCAD-3BEA-4BEA-BC63-E2F48552A6C3}">
      <dsp:nvSpPr>
        <dsp:cNvPr id="0" name=""/>
        <dsp:cNvSpPr/>
      </dsp:nvSpPr>
      <dsp:spPr>
        <a:xfrm>
          <a:off x="675882" y="2097456"/>
          <a:ext cx="494851"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辅导员</a:t>
          </a:r>
        </a:p>
      </dsp:txBody>
      <dsp:txXfrm>
        <a:off x="675882" y="2097456"/>
        <a:ext cx="494851" cy="320097"/>
      </dsp:txXfrm>
    </dsp:sp>
    <dsp:sp modelId="{196864DA-DC2B-4BCF-8DA2-AF0A38C9C9AF}">
      <dsp:nvSpPr>
        <dsp:cNvPr id="0" name=""/>
        <dsp:cNvSpPr/>
      </dsp:nvSpPr>
      <dsp:spPr>
        <a:xfrm>
          <a:off x="1226743" y="2044246"/>
          <a:ext cx="504091" cy="32009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A01CD-BA31-4CAC-997F-98DAE876E93E}">
      <dsp:nvSpPr>
        <dsp:cNvPr id="0" name=""/>
        <dsp:cNvSpPr/>
      </dsp:nvSpPr>
      <dsp:spPr>
        <a:xfrm>
          <a:off x="1282753" y="2097456"/>
          <a:ext cx="504091"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硕</a:t>
          </a:r>
          <a:r>
            <a:rPr lang="zh-CN" altLang="en-US" sz="1050" kern="1200" dirty="0" smtClean="0"/>
            <a:t>博辅导员</a:t>
          </a:r>
          <a:endParaRPr lang="zh-CN" altLang="en-US" sz="1050" kern="1200" dirty="0"/>
        </a:p>
      </dsp:txBody>
      <dsp:txXfrm>
        <a:off x="1282753" y="2097456"/>
        <a:ext cx="504091" cy="320097"/>
      </dsp:txXfrm>
    </dsp:sp>
    <dsp:sp modelId="{93ADC844-7335-431D-97C0-C9E9BA5D691B}">
      <dsp:nvSpPr>
        <dsp:cNvPr id="0" name=""/>
        <dsp:cNvSpPr/>
      </dsp:nvSpPr>
      <dsp:spPr>
        <a:xfrm>
          <a:off x="1784992" y="1590064"/>
          <a:ext cx="797371" cy="32009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5427E-5219-4FBB-8FAA-B2F165510CD9}">
      <dsp:nvSpPr>
        <dsp:cNvPr id="0" name=""/>
        <dsp:cNvSpPr/>
      </dsp:nvSpPr>
      <dsp:spPr>
        <a:xfrm>
          <a:off x="1841002" y="1643274"/>
          <a:ext cx="797371"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团队负责人</a:t>
          </a:r>
        </a:p>
      </dsp:txBody>
      <dsp:txXfrm>
        <a:off x="1841002" y="1643274"/>
        <a:ext cx="797371" cy="320097"/>
      </dsp:txXfrm>
    </dsp:sp>
    <dsp:sp modelId="{E41D8C66-9906-4C0F-B92D-5EB5713E8588}">
      <dsp:nvSpPr>
        <dsp:cNvPr id="0" name=""/>
        <dsp:cNvSpPr/>
      </dsp:nvSpPr>
      <dsp:spPr>
        <a:xfrm>
          <a:off x="2799736" y="1577542"/>
          <a:ext cx="504091" cy="32009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2DFE7-73BD-4943-8D42-3BD9676D2F75}">
      <dsp:nvSpPr>
        <dsp:cNvPr id="0" name=""/>
        <dsp:cNvSpPr/>
      </dsp:nvSpPr>
      <dsp:spPr>
        <a:xfrm>
          <a:off x="2855746" y="1630751"/>
          <a:ext cx="504091"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团队骨干</a:t>
          </a:r>
        </a:p>
      </dsp:txBody>
      <dsp:txXfrm>
        <a:off x="2855746" y="1630751"/>
        <a:ext cx="504091" cy="320097"/>
      </dsp:txXfrm>
    </dsp:sp>
    <dsp:sp modelId="{DDFA10CB-F888-4854-AC56-6441C0328E13}">
      <dsp:nvSpPr>
        <dsp:cNvPr id="0" name=""/>
        <dsp:cNvSpPr/>
      </dsp:nvSpPr>
      <dsp:spPr>
        <a:xfrm>
          <a:off x="1842855" y="2044246"/>
          <a:ext cx="270334" cy="32009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285243-6AEC-41C8-9FEC-A64E563A866D}">
      <dsp:nvSpPr>
        <dsp:cNvPr id="0" name=""/>
        <dsp:cNvSpPr/>
      </dsp:nvSpPr>
      <dsp:spPr>
        <a:xfrm>
          <a:off x="1898865" y="2097456"/>
          <a:ext cx="270334"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宣传</a:t>
          </a:r>
        </a:p>
      </dsp:txBody>
      <dsp:txXfrm>
        <a:off x="1898865" y="2097456"/>
        <a:ext cx="270334" cy="320097"/>
      </dsp:txXfrm>
    </dsp:sp>
    <dsp:sp modelId="{54CB4F7A-96A1-46E4-ADB1-DA026CCB44A3}">
      <dsp:nvSpPr>
        <dsp:cNvPr id="0" name=""/>
        <dsp:cNvSpPr/>
      </dsp:nvSpPr>
      <dsp:spPr>
        <a:xfrm>
          <a:off x="2225209" y="2044246"/>
          <a:ext cx="305272" cy="32009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EB61C-351E-49C5-8B97-7939168FE3D9}">
      <dsp:nvSpPr>
        <dsp:cNvPr id="0" name=""/>
        <dsp:cNvSpPr/>
      </dsp:nvSpPr>
      <dsp:spPr>
        <a:xfrm>
          <a:off x="2281219" y="2097456"/>
          <a:ext cx="305272"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外联</a:t>
          </a:r>
        </a:p>
      </dsp:txBody>
      <dsp:txXfrm>
        <a:off x="2281219" y="2097456"/>
        <a:ext cx="305272" cy="320097"/>
      </dsp:txXfrm>
    </dsp:sp>
    <dsp:sp modelId="{53508A20-137D-44C7-9A36-AD1B965BF697}">
      <dsp:nvSpPr>
        <dsp:cNvPr id="0" name=""/>
        <dsp:cNvSpPr/>
      </dsp:nvSpPr>
      <dsp:spPr>
        <a:xfrm>
          <a:off x="2642502" y="2044246"/>
          <a:ext cx="313983" cy="32009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92420-7897-48D8-8624-337FD35D63B4}">
      <dsp:nvSpPr>
        <dsp:cNvPr id="0" name=""/>
        <dsp:cNvSpPr/>
      </dsp:nvSpPr>
      <dsp:spPr>
        <a:xfrm>
          <a:off x="2698512" y="2097456"/>
          <a:ext cx="313983"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策划</a:t>
          </a:r>
        </a:p>
      </dsp:txBody>
      <dsp:txXfrm>
        <a:off x="2698512" y="2097456"/>
        <a:ext cx="313983" cy="320097"/>
      </dsp:txXfrm>
    </dsp:sp>
    <dsp:sp modelId="{56A760D1-4190-4494-9FCC-EA7CD3ED2B0D}">
      <dsp:nvSpPr>
        <dsp:cNvPr id="0" name=""/>
        <dsp:cNvSpPr/>
      </dsp:nvSpPr>
      <dsp:spPr>
        <a:xfrm>
          <a:off x="3068505" y="2044246"/>
          <a:ext cx="346920" cy="32009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3D063-60A1-4D17-8DBF-7F5D02A47F2D}">
      <dsp:nvSpPr>
        <dsp:cNvPr id="0" name=""/>
        <dsp:cNvSpPr/>
      </dsp:nvSpPr>
      <dsp:spPr>
        <a:xfrm>
          <a:off x="3124515" y="2097456"/>
          <a:ext cx="346920"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财务</a:t>
          </a:r>
        </a:p>
      </dsp:txBody>
      <dsp:txXfrm>
        <a:off x="3124515" y="2097456"/>
        <a:ext cx="346920" cy="320097"/>
      </dsp:txXfrm>
    </dsp:sp>
    <dsp:sp modelId="{45C12D90-37BD-4979-AF15-EC1C15E645AD}">
      <dsp:nvSpPr>
        <dsp:cNvPr id="0" name=""/>
        <dsp:cNvSpPr/>
      </dsp:nvSpPr>
      <dsp:spPr>
        <a:xfrm>
          <a:off x="3527446" y="2044246"/>
          <a:ext cx="329388" cy="32009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D20D4-F344-4AB9-BD4A-22759E51871D}">
      <dsp:nvSpPr>
        <dsp:cNvPr id="0" name=""/>
        <dsp:cNvSpPr/>
      </dsp:nvSpPr>
      <dsp:spPr>
        <a:xfrm>
          <a:off x="3583456" y="2097456"/>
          <a:ext cx="329388"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后勤</a:t>
          </a:r>
        </a:p>
      </dsp:txBody>
      <dsp:txXfrm>
        <a:off x="3583456" y="2097456"/>
        <a:ext cx="329388" cy="320097"/>
      </dsp:txXfrm>
    </dsp:sp>
    <dsp:sp modelId="{9DD7DA77-18C7-4E4F-A8CB-B3C0371DE774}">
      <dsp:nvSpPr>
        <dsp:cNvPr id="0" name=""/>
        <dsp:cNvSpPr/>
      </dsp:nvSpPr>
      <dsp:spPr>
        <a:xfrm>
          <a:off x="3968855" y="2044246"/>
          <a:ext cx="291853" cy="32009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43BE8-DEE9-41F9-9865-3BB18202DC0E}">
      <dsp:nvSpPr>
        <dsp:cNvPr id="0" name=""/>
        <dsp:cNvSpPr/>
      </dsp:nvSpPr>
      <dsp:spPr>
        <a:xfrm>
          <a:off x="4024865" y="2097456"/>
          <a:ext cx="291853"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拍摄</a:t>
          </a:r>
        </a:p>
      </dsp:txBody>
      <dsp:txXfrm>
        <a:off x="4024865" y="2097456"/>
        <a:ext cx="291853" cy="320097"/>
      </dsp:txXfrm>
    </dsp:sp>
    <dsp:sp modelId="{259127DA-4B06-40EA-9D00-22F01BC27811}">
      <dsp:nvSpPr>
        <dsp:cNvPr id="0" name=""/>
        <dsp:cNvSpPr/>
      </dsp:nvSpPr>
      <dsp:spPr>
        <a:xfrm>
          <a:off x="3415847" y="1577542"/>
          <a:ext cx="504091" cy="32009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DF9A0-CAAC-4AF5-BB00-54CE10970FDE}">
      <dsp:nvSpPr>
        <dsp:cNvPr id="0" name=""/>
        <dsp:cNvSpPr/>
      </dsp:nvSpPr>
      <dsp:spPr>
        <a:xfrm>
          <a:off x="3471858" y="1630751"/>
          <a:ext cx="504091" cy="32009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zh-CN" altLang="en-US" sz="1050" kern="1200" dirty="0"/>
            <a:t>团队成员</a:t>
          </a:r>
        </a:p>
      </dsp:txBody>
      <dsp:txXfrm>
        <a:off x="3471858" y="1630751"/>
        <a:ext cx="504091" cy="3200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95AC87-4BCA-4B50-AFCE-F9D01F978CF3}">
      <dsp:nvSpPr>
        <dsp:cNvPr id="0" name=""/>
        <dsp:cNvSpPr/>
      </dsp:nvSpPr>
      <dsp:spPr>
        <a:xfrm>
          <a:off x="0" y="163335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选题原则</a:t>
          </a:r>
        </a:p>
      </dsp:txBody>
      <dsp:txXfrm>
        <a:off x="0" y="1633351"/>
        <a:ext cx="811408" cy="405704"/>
      </dsp:txXfrm>
    </dsp:sp>
    <dsp:sp modelId="{E96DA4C6-B740-4526-9393-FED093BE9E88}">
      <dsp:nvSpPr>
        <dsp:cNvPr id="0" name=""/>
        <dsp:cNvSpPr/>
      </dsp:nvSpPr>
      <dsp:spPr>
        <a:xfrm rot="16983315">
          <a:off x="255281" y="1126421"/>
          <a:ext cx="1436817" cy="19885"/>
        </a:xfrm>
        <a:custGeom>
          <a:avLst/>
          <a:gdLst/>
          <a:ahLst/>
          <a:cxnLst/>
          <a:rect l="0" t="0" r="0" b="0"/>
          <a:pathLst>
            <a:path>
              <a:moveTo>
                <a:pt x="0" y="9942"/>
              </a:moveTo>
              <a:lnTo>
                <a:pt x="1436817" y="994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6983315">
        <a:off x="937769" y="1100443"/>
        <a:ext cx="71840" cy="71840"/>
      </dsp:txXfrm>
    </dsp:sp>
    <dsp:sp modelId="{D37C41E6-2AE1-41E3-A66D-6A9A0DE3D79D}">
      <dsp:nvSpPr>
        <dsp:cNvPr id="0" name=""/>
        <dsp:cNvSpPr/>
      </dsp:nvSpPr>
      <dsp:spPr>
        <a:xfrm>
          <a:off x="1135971" y="233672"/>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科学性</a:t>
          </a:r>
        </a:p>
      </dsp:txBody>
      <dsp:txXfrm>
        <a:off x="1135971" y="233672"/>
        <a:ext cx="811408" cy="405704"/>
      </dsp:txXfrm>
    </dsp:sp>
    <dsp:sp modelId="{E914F4FA-EF60-4F5F-BAAF-ADCE83AFE1A9}">
      <dsp:nvSpPr>
        <dsp:cNvPr id="0" name=""/>
        <dsp:cNvSpPr/>
      </dsp:nvSpPr>
      <dsp:spPr>
        <a:xfrm rot="19457599">
          <a:off x="1909811" y="309941"/>
          <a:ext cx="399701" cy="19885"/>
        </a:xfrm>
        <a:custGeom>
          <a:avLst/>
          <a:gdLst/>
          <a:ahLst/>
          <a:cxnLst/>
          <a:rect l="0" t="0" r="0" b="0"/>
          <a:pathLst>
            <a:path>
              <a:moveTo>
                <a:pt x="0" y="9942"/>
              </a:moveTo>
              <a:lnTo>
                <a:pt x="399701" y="994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9457599">
        <a:off x="2099669" y="309891"/>
        <a:ext cx="19985" cy="19985"/>
      </dsp:txXfrm>
    </dsp:sp>
    <dsp:sp modelId="{558FC247-B808-4BEE-B034-D1C96B0B547A}">
      <dsp:nvSpPr>
        <dsp:cNvPr id="0" name=""/>
        <dsp:cNvSpPr/>
      </dsp:nvSpPr>
      <dsp:spPr>
        <a:xfrm>
          <a:off x="2271943" y="392"/>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理论科学</a:t>
          </a:r>
        </a:p>
      </dsp:txBody>
      <dsp:txXfrm>
        <a:off x="2271943" y="392"/>
        <a:ext cx="811408" cy="405704"/>
      </dsp:txXfrm>
    </dsp:sp>
    <dsp:sp modelId="{678EB65C-8644-4CE7-A186-E002B1D69CED}">
      <dsp:nvSpPr>
        <dsp:cNvPr id="0" name=""/>
        <dsp:cNvSpPr/>
      </dsp:nvSpPr>
      <dsp:spPr>
        <a:xfrm rot="2142401">
          <a:off x="1909811" y="543221"/>
          <a:ext cx="399701" cy="19885"/>
        </a:xfrm>
        <a:custGeom>
          <a:avLst/>
          <a:gdLst/>
          <a:ahLst/>
          <a:cxnLst/>
          <a:rect l="0" t="0" r="0" b="0"/>
          <a:pathLst>
            <a:path>
              <a:moveTo>
                <a:pt x="0" y="9942"/>
              </a:moveTo>
              <a:lnTo>
                <a:pt x="399701" y="994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2142401">
        <a:off x="2099669" y="543171"/>
        <a:ext cx="19985" cy="19985"/>
      </dsp:txXfrm>
    </dsp:sp>
    <dsp:sp modelId="{3FEBE4B4-F647-4D49-B969-FDD1AD477EF1}">
      <dsp:nvSpPr>
        <dsp:cNvPr id="0" name=""/>
        <dsp:cNvSpPr/>
      </dsp:nvSpPr>
      <dsp:spPr>
        <a:xfrm>
          <a:off x="2271943" y="466952"/>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事实充足</a:t>
          </a:r>
        </a:p>
      </dsp:txBody>
      <dsp:txXfrm>
        <a:off x="2271943" y="466952"/>
        <a:ext cx="811408" cy="405704"/>
      </dsp:txXfrm>
    </dsp:sp>
    <dsp:sp modelId="{1969D715-69E9-4725-B390-CD4907C488AA}">
      <dsp:nvSpPr>
        <dsp:cNvPr id="0" name=""/>
        <dsp:cNvSpPr/>
      </dsp:nvSpPr>
      <dsp:spPr>
        <a:xfrm rot="18289469">
          <a:off x="689516" y="1592981"/>
          <a:ext cx="568348" cy="19885"/>
        </a:xfrm>
        <a:custGeom>
          <a:avLst/>
          <a:gdLst/>
          <a:ahLst/>
          <a:cxnLst/>
          <a:rect l="0" t="0" r="0" b="0"/>
          <a:pathLst>
            <a:path>
              <a:moveTo>
                <a:pt x="0" y="9942"/>
              </a:moveTo>
              <a:lnTo>
                <a:pt x="568348" y="994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8289469">
        <a:off x="959481" y="1588715"/>
        <a:ext cx="28417" cy="28417"/>
      </dsp:txXfrm>
    </dsp:sp>
    <dsp:sp modelId="{2F6C39C4-E011-40B4-8BDC-107F0A31E938}">
      <dsp:nvSpPr>
        <dsp:cNvPr id="0" name=""/>
        <dsp:cNvSpPr/>
      </dsp:nvSpPr>
      <dsp:spPr>
        <a:xfrm>
          <a:off x="1135971" y="116679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创造性</a:t>
          </a:r>
        </a:p>
      </dsp:txBody>
      <dsp:txXfrm>
        <a:off x="1135971" y="1166791"/>
        <a:ext cx="811408" cy="405704"/>
      </dsp:txXfrm>
    </dsp:sp>
    <dsp:sp modelId="{A58951DD-DFE0-40EC-9F19-6BB204791091}">
      <dsp:nvSpPr>
        <dsp:cNvPr id="0" name=""/>
        <dsp:cNvSpPr/>
      </dsp:nvSpPr>
      <dsp:spPr>
        <a:xfrm rot="19457599">
          <a:off x="1909811" y="1243061"/>
          <a:ext cx="399701" cy="19885"/>
        </a:xfrm>
        <a:custGeom>
          <a:avLst/>
          <a:gdLst/>
          <a:ahLst/>
          <a:cxnLst/>
          <a:rect l="0" t="0" r="0" b="0"/>
          <a:pathLst>
            <a:path>
              <a:moveTo>
                <a:pt x="0" y="9942"/>
              </a:moveTo>
              <a:lnTo>
                <a:pt x="399701" y="994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9457599">
        <a:off x="2099669" y="1243011"/>
        <a:ext cx="19985" cy="19985"/>
      </dsp:txXfrm>
    </dsp:sp>
    <dsp:sp modelId="{EAEA38C5-2FED-4B58-BAEC-BDDAB76E5268}">
      <dsp:nvSpPr>
        <dsp:cNvPr id="0" name=""/>
        <dsp:cNvSpPr/>
      </dsp:nvSpPr>
      <dsp:spPr>
        <a:xfrm>
          <a:off x="2271943" y="933512"/>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人无我有</a:t>
          </a:r>
        </a:p>
      </dsp:txBody>
      <dsp:txXfrm>
        <a:off x="2271943" y="933512"/>
        <a:ext cx="811408" cy="405704"/>
      </dsp:txXfrm>
    </dsp:sp>
    <dsp:sp modelId="{282A3C59-1D6A-459E-9E06-CF776532CDFB}">
      <dsp:nvSpPr>
        <dsp:cNvPr id="0" name=""/>
        <dsp:cNvSpPr/>
      </dsp:nvSpPr>
      <dsp:spPr>
        <a:xfrm rot="2142401">
          <a:off x="1909811" y="1476341"/>
          <a:ext cx="399701" cy="19885"/>
        </a:xfrm>
        <a:custGeom>
          <a:avLst/>
          <a:gdLst/>
          <a:ahLst/>
          <a:cxnLst/>
          <a:rect l="0" t="0" r="0" b="0"/>
          <a:pathLst>
            <a:path>
              <a:moveTo>
                <a:pt x="0" y="9942"/>
              </a:moveTo>
              <a:lnTo>
                <a:pt x="399701" y="994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2142401">
        <a:off x="2099669" y="1476291"/>
        <a:ext cx="19985" cy="19985"/>
      </dsp:txXfrm>
    </dsp:sp>
    <dsp:sp modelId="{05514D57-B620-451A-969D-8F1391627F21}">
      <dsp:nvSpPr>
        <dsp:cNvPr id="0" name=""/>
        <dsp:cNvSpPr/>
      </dsp:nvSpPr>
      <dsp:spPr>
        <a:xfrm>
          <a:off x="2271943" y="140007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人有我新</a:t>
          </a:r>
        </a:p>
      </dsp:txBody>
      <dsp:txXfrm>
        <a:off x="2271943" y="1400071"/>
        <a:ext cx="811408" cy="405704"/>
      </dsp:txXfrm>
    </dsp:sp>
    <dsp:sp modelId="{7ED0BC94-2B1D-4AF6-BF40-C8A0D0F29076}">
      <dsp:nvSpPr>
        <dsp:cNvPr id="0" name=""/>
        <dsp:cNvSpPr/>
      </dsp:nvSpPr>
      <dsp:spPr>
        <a:xfrm>
          <a:off x="811408" y="1826261"/>
          <a:ext cx="324563" cy="19885"/>
        </a:xfrm>
        <a:custGeom>
          <a:avLst/>
          <a:gdLst/>
          <a:ahLst/>
          <a:cxnLst/>
          <a:rect l="0" t="0" r="0" b="0"/>
          <a:pathLst>
            <a:path>
              <a:moveTo>
                <a:pt x="0" y="9942"/>
              </a:moveTo>
              <a:lnTo>
                <a:pt x="324563" y="994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965576" y="1828089"/>
        <a:ext cx="16228" cy="16228"/>
      </dsp:txXfrm>
    </dsp:sp>
    <dsp:sp modelId="{BC3FAA26-C2BD-4DC6-8420-A9280B224EBA}">
      <dsp:nvSpPr>
        <dsp:cNvPr id="0" name=""/>
        <dsp:cNvSpPr/>
      </dsp:nvSpPr>
      <dsp:spPr>
        <a:xfrm>
          <a:off x="1135971" y="163335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针对性</a:t>
          </a:r>
          <a:endParaRPr lang="zh-CN" altLang="en-US" sz="1400" kern="1200" dirty="0"/>
        </a:p>
      </dsp:txBody>
      <dsp:txXfrm>
        <a:off x="1135971" y="1633351"/>
        <a:ext cx="811408" cy="405704"/>
      </dsp:txXfrm>
    </dsp:sp>
    <dsp:sp modelId="{387364B3-969A-407A-B0C0-30B018BFA837}">
      <dsp:nvSpPr>
        <dsp:cNvPr id="0" name=""/>
        <dsp:cNvSpPr/>
      </dsp:nvSpPr>
      <dsp:spPr>
        <a:xfrm rot="3310531">
          <a:off x="689516" y="2059541"/>
          <a:ext cx="568348" cy="19885"/>
        </a:xfrm>
        <a:custGeom>
          <a:avLst/>
          <a:gdLst/>
          <a:ahLst/>
          <a:cxnLst/>
          <a:rect l="0" t="0" r="0" b="0"/>
          <a:pathLst>
            <a:path>
              <a:moveTo>
                <a:pt x="0" y="9942"/>
              </a:moveTo>
              <a:lnTo>
                <a:pt x="568348" y="994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3310531">
        <a:off x="959481" y="2055275"/>
        <a:ext cx="28417" cy="28417"/>
      </dsp:txXfrm>
    </dsp:sp>
    <dsp:sp modelId="{F9C5ECDD-AFDA-4E70-9301-07C39B6EF6E5}">
      <dsp:nvSpPr>
        <dsp:cNvPr id="0" name=""/>
        <dsp:cNvSpPr/>
      </dsp:nvSpPr>
      <dsp:spPr>
        <a:xfrm>
          <a:off x="1135971" y="209991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应用性</a:t>
          </a:r>
          <a:endParaRPr lang="zh-CN" altLang="en-US" sz="1400" kern="1200" dirty="0"/>
        </a:p>
      </dsp:txBody>
      <dsp:txXfrm>
        <a:off x="1135971" y="2099911"/>
        <a:ext cx="811408" cy="405704"/>
      </dsp:txXfrm>
    </dsp:sp>
    <dsp:sp modelId="{F92DD069-F1B6-4DAB-9E5A-CC58B443F3F8}">
      <dsp:nvSpPr>
        <dsp:cNvPr id="0" name=""/>
        <dsp:cNvSpPr/>
      </dsp:nvSpPr>
      <dsp:spPr>
        <a:xfrm rot="19457599">
          <a:off x="1909811" y="2176181"/>
          <a:ext cx="399701" cy="19885"/>
        </a:xfrm>
        <a:custGeom>
          <a:avLst/>
          <a:gdLst/>
          <a:ahLst/>
          <a:cxnLst/>
          <a:rect l="0" t="0" r="0" b="0"/>
          <a:pathLst>
            <a:path>
              <a:moveTo>
                <a:pt x="0" y="9942"/>
              </a:moveTo>
              <a:lnTo>
                <a:pt x="399701" y="994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9457599">
        <a:off x="2099669" y="2176131"/>
        <a:ext cx="19985" cy="19985"/>
      </dsp:txXfrm>
    </dsp:sp>
    <dsp:sp modelId="{810D7F43-1C4A-4EC5-9DFF-F7B4D71DF78E}">
      <dsp:nvSpPr>
        <dsp:cNvPr id="0" name=""/>
        <dsp:cNvSpPr/>
      </dsp:nvSpPr>
      <dsp:spPr>
        <a:xfrm>
          <a:off x="2271943" y="186663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应用于生产实践</a:t>
          </a:r>
        </a:p>
      </dsp:txBody>
      <dsp:txXfrm>
        <a:off x="2271943" y="1866631"/>
        <a:ext cx="811408" cy="405704"/>
      </dsp:txXfrm>
    </dsp:sp>
    <dsp:sp modelId="{126FCC3B-C8B1-4733-AF38-C867F74852CD}">
      <dsp:nvSpPr>
        <dsp:cNvPr id="0" name=""/>
        <dsp:cNvSpPr/>
      </dsp:nvSpPr>
      <dsp:spPr>
        <a:xfrm rot="2142401">
          <a:off x="1909811" y="2409461"/>
          <a:ext cx="399701" cy="19885"/>
        </a:xfrm>
        <a:custGeom>
          <a:avLst/>
          <a:gdLst/>
          <a:ahLst/>
          <a:cxnLst/>
          <a:rect l="0" t="0" r="0" b="0"/>
          <a:pathLst>
            <a:path>
              <a:moveTo>
                <a:pt x="0" y="9942"/>
              </a:moveTo>
              <a:lnTo>
                <a:pt x="399701" y="994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2142401">
        <a:off x="2099669" y="2409411"/>
        <a:ext cx="19985" cy="19985"/>
      </dsp:txXfrm>
    </dsp:sp>
    <dsp:sp modelId="{513A7593-CCED-4085-B243-ABA7E5E460F7}">
      <dsp:nvSpPr>
        <dsp:cNvPr id="0" name=""/>
        <dsp:cNvSpPr/>
      </dsp:nvSpPr>
      <dsp:spPr>
        <a:xfrm>
          <a:off x="2271943" y="233319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时间概念</a:t>
          </a:r>
        </a:p>
      </dsp:txBody>
      <dsp:txXfrm>
        <a:off x="2271943" y="2333191"/>
        <a:ext cx="811408" cy="405704"/>
      </dsp:txXfrm>
    </dsp:sp>
    <dsp:sp modelId="{0EF1F0B6-B61E-4692-9D00-A40FB5D60BEE}">
      <dsp:nvSpPr>
        <dsp:cNvPr id="0" name=""/>
        <dsp:cNvSpPr/>
      </dsp:nvSpPr>
      <dsp:spPr>
        <a:xfrm rot="4616685">
          <a:off x="255281" y="2526101"/>
          <a:ext cx="1436817" cy="19885"/>
        </a:xfrm>
        <a:custGeom>
          <a:avLst/>
          <a:gdLst/>
          <a:ahLst/>
          <a:cxnLst/>
          <a:rect l="0" t="0" r="0" b="0"/>
          <a:pathLst>
            <a:path>
              <a:moveTo>
                <a:pt x="0" y="9942"/>
              </a:moveTo>
              <a:lnTo>
                <a:pt x="1436817" y="994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4616685">
        <a:off x="937769" y="2500123"/>
        <a:ext cx="71840" cy="71840"/>
      </dsp:txXfrm>
    </dsp:sp>
    <dsp:sp modelId="{3E6472BD-B4CD-4BDE-9305-2CA9A16DB694}">
      <dsp:nvSpPr>
        <dsp:cNvPr id="0" name=""/>
        <dsp:cNvSpPr/>
      </dsp:nvSpPr>
      <dsp:spPr>
        <a:xfrm>
          <a:off x="1135971" y="303303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可行性</a:t>
          </a:r>
        </a:p>
      </dsp:txBody>
      <dsp:txXfrm>
        <a:off x="1135971" y="3033031"/>
        <a:ext cx="811408" cy="405704"/>
      </dsp:txXfrm>
    </dsp:sp>
    <dsp:sp modelId="{3ED87CA1-65B1-4219-802D-B292FDEF6A7A}">
      <dsp:nvSpPr>
        <dsp:cNvPr id="0" name=""/>
        <dsp:cNvSpPr/>
      </dsp:nvSpPr>
      <dsp:spPr>
        <a:xfrm rot="19457599">
          <a:off x="1909811" y="3109301"/>
          <a:ext cx="399701" cy="19885"/>
        </a:xfrm>
        <a:custGeom>
          <a:avLst/>
          <a:gdLst/>
          <a:ahLst/>
          <a:cxnLst/>
          <a:rect l="0" t="0" r="0" b="0"/>
          <a:pathLst>
            <a:path>
              <a:moveTo>
                <a:pt x="0" y="9942"/>
              </a:moveTo>
              <a:lnTo>
                <a:pt x="399701" y="994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9457599">
        <a:off x="2099669" y="3109251"/>
        <a:ext cx="19985" cy="19985"/>
      </dsp:txXfrm>
    </dsp:sp>
    <dsp:sp modelId="{8A6871D7-0793-476E-9263-49057E7584AD}">
      <dsp:nvSpPr>
        <dsp:cNvPr id="0" name=""/>
        <dsp:cNvSpPr/>
      </dsp:nvSpPr>
      <dsp:spPr>
        <a:xfrm>
          <a:off x="2271943" y="279975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客观条件</a:t>
          </a:r>
        </a:p>
      </dsp:txBody>
      <dsp:txXfrm>
        <a:off x="2271943" y="2799751"/>
        <a:ext cx="811408" cy="405704"/>
      </dsp:txXfrm>
    </dsp:sp>
    <dsp:sp modelId="{491ECC1C-F7EA-4F73-8DE5-D829DA37053D}">
      <dsp:nvSpPr>
        <dsp:cNvPr id="0" name=""/>
        <dsp:cNvSpPr/>
      </dsp:nvSpPr>
      <dsp:spPr>
        <a:xfrm rot="2142401">
          <a:off x="1909811" y="3342581"/>
          <a:ext cx="399701" cy="19885"/>
        </a:xfrm>
        <a:custGeom>
          <a:avLst/>
          <a:gdLst/>
          <a:ahLst/>
          <a:cxnLst/>
          <a:rect l="0" t="0" r="0" b="0"/>
          <a:pathLst>
            <a:path>
              <a:moveTo>
                <a:pt x="0" y="9942"/>
              </a:moveTo>
              <a:lnTo>
                <a:pt x="399701" y="994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2142401">
        <a:off x="2099669" y="3342531"/>
        <a:ext cx="19985" cy="19985"/>
      </dsp:txXfrm>
    </dsp:sp>
    <dsp:sp modelId="{2D6AD19B-E66E-4EA4-ACC8-D52DE59F5497}">
      <dsp:nvSpPr>
        <dsp:cNvPr id="0" name=""/>
        <dsp:cNvSpPr/>
      </dsp:nvSpPr>
      <dsp:spPr>
        <a:xfrm>
          <a:off x="2271943" y="3266311"/>
          <a:ext cx="811408" cy="405704"/>
        </a:xfrm>
        <a:prstGeom prst="roundRect">
          <a:avLst>
            <a:gd name="adj" fmla="val 10000"/>
          </a:avLst>
        </a:prstGeom>
        <a:solidFill>
          <a:schemeClr val="lt1">
            <a:hueOff val="0"/>
            <a:satOff val="0"/>
            <a:lumOff val="0"/>
            <a:alphaOff val="0"/>
          </a:schemeClr>
        </a:solidFill>
        <a:ln w="25400" cap="flat" cmpd="sng" algn="ctr">
          <a:solidFill>
            <a:srgbClr val="4EC6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t>主观条件</a:t>
          </a:r>
        </a:p>
      </dsp:txBody>
      <dsp:txXfrm>
        <a:off x="2271943" y="3266311"/>
        <a:ext cx="811408" cy="40570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06A61A-9AA4-4BB6-AD29-B8E8BCED20B1}">
      <dsp:nvSpPr>
        <dsp:cNvPr id="0" name=""/>
        <dsp:cNvSpPr/>
      </dsp:nvSpPr>
      <dsp:spPr>
        <a:xfrm>
          <a:off x="0" y="730737"/>
          <a:ext cx="1512168" cy="604867"/>
        </a:xfrm>
        <a:prstGeom prst="chevron">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zh-CN" altLang="en-US" sz="1100" kern="1200" dirty="0" smtClean="0"/>
            <a:t>开学后结项通知上交相关材料</a:t>
          </a:r>
          <a:endParaRPr lang="zh-CN" altLang="en-US" sz="1100" kern="1200" dirty="0"/>
        </a:p>
      </dsp:txBody>
      <dsp:txXfrm>
        <a:off x="0" y="730737"/>
        <a:ext cx="1512168" cy="604867"/>
      </dsp:txXfrm>
    </dsp:sp>
    <dsp:sp modelId="{65726931-4D10-4407-9E8A-CBA7BF3DD558}">
      <dsp:nvSpPr>
        <dsp:cNvPr id="0" name=""/>
        <dsp:cNvSpPr/>
      </dsp:nvSpPr>
      <dsp:spPr>
        <a:xfrm>
          <a:off x="0" y="1420285"/>
          <a:ext cx="1512168" cy="604867"/>
        </a:xfrm>
        <a:prstGeom prst="chevron">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zh-CN" altLang="en-US" sz="1100" kern="1200" dirty="0" smtClean="0"/>
            <a:t>学院评审后向学校推荐校级团队</a:t>
          </a:r>
          <a:endParaRPr lang="zh-CN" altLang="en-US" sz="1100" kern="1200" dirty="0"/>
        </a:p>
      </dsp:txBody>
      <dsp:txXfrm>
        <a:off x="0" y="1420285"/>
        <a:ext cx="1512168" cy="604867"/>
      </dsp:txXfrm>
    </dsp:sp>
    <dsp:sp modelId="{0C47FFBD-DEE8-4BBF-8770-335E9B6DA14B}">
      <dsp:nvSpPr>
        <dsp:cNvPr id="0" name=""/>
        <dsp:cNvSpPr/>
      </dsp:nvSpPr>
      <dsp:spPr>
        <a:xfrm>
          <a:off x="0" y="2109834"/>
          <a:ext cx="1512168" cy="604867"/>
        </a:xfrm>
        <a:prstGeom prst="chevron">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zh-CN" altLang="en-US" sz="1100" kern="1200" dirty="0" smtClean="0"/>
            <a:t>校级团队进行结项材料评审和答辩</a:t>
          </a:r>
          <a:endParaRPr lang="zh-CN" altLang="en-US" sz="1100" kern="1200" dirty="0"/>
        </a:p>
      </dsp:txBody>
      <dsp:txXfrm>
        <a:off x="0" y="2109834"/>
        <a:ext cx="1512168" cy="604867"/>
      </dsp:txXfrm>
    </dsp:sp>
    <dsp:sp modelId="{0CA92EE0-7DB9-41E0-989A-D708843413CC}">
      <dsp:nvSpPr>
        <dsp:cNvPr id="0" name=""/>
        <dsp:cNvSpPr/>
      </dsp:nvSpPr>
      <dsp:spPr>
        <a:xfrm>
          <a:off x="0" y="2799383"/>
          <a:ext cx="1512168" cy="604867"/>
        </a:xfrm>
        <a:prstGeom prst="chevron">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zh-CN" altLang="en-US" sz="1100" kern="1200" dirty="0" smtClean="0"/>
            <a:t>选拔校级优秀团队和其他个人奖项</a:t>
          </a:r>
          <a:endParaRPr lang="zh-CN" altLang="en-US" sz="1100" kern="1200" dirty="0"/>
        </a:p>
      </dsp:txBody>
      <dsp:txXfrm>
        <a:off x="0" y="2799383"/>
        <a:ext cx="1512168" cy="604867"/>
      </dsp:txXfrm>
    </dsp:sp>
    <dsp:sp modelId="{00DFC30D-5580-442F-A2D1-B087B51C46C9}">
      <dsp:nvSpPr>
        <dsp:cNvPr id="0" name=""/>
        <dsp:cNvSpPr/>
      </dsp:nvSpPr>
      <dsp:spPr>
        <a:xfrm>
          <a:off x="0" y="3488931"/>
          <a:ext cx="1512168" cy="604867"/>
        </a:xfrm>
        <a:prstGeom prst="chevron">
          <a:avLst/>
        </a:prstGeom>
        <a:solidFill>
          <a:srgbClr val="4EC6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altLang="zh-CN" sz="1100" kern="1200" dirty="0" smtClean="0"/>
            <a:t>10</a:t>
          </a:r>
          <a:r>
            <a:rPr lang="zh-CN" altLang="en-US" sz="1100" kern="1200" dirty="0" smtClean="0"/>
            <a:t>月下旬召开暑期社会实践成果展示大会</a:t>
          </a:r>
          <a:endParaRPr lang="zh-CN" altLang="en-US" sz="1100" kern="1200" dirty="0"/>
        </a:p>
      </dsp:txBody>
      <dsp:txXfrm>
        <a:off x="0" y="3488931"/>
        <a:ext cx="1512168" cy="6048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CA36D-A436-4B58-962F-4F5A0A2CFAB6}" type="datetimeFigureOut">
              <a:rPr lang="zh-CN" altLang="en-US" smtClean="0"/>
              <a:pPr/>
              <a:t>2014/5/2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694FC-9116-4BD6-A8F5-ADDB271D5117}" type="slidenum">
              <a:rPr lang="zh-CN" altLang="en-US" smtClean="0"/>
              <a:pPr/>
              <a:t>‹#›</a:t>
            </a:fld>
            <a:endParaRPr lang="zh-CN" altLang="en-US"/>
          </a:p>
        </p:txBody>
      </p:sp>
    </p:spTree>
    <p:extLst>
      <p:ext uri="{BB962C8B-B14F-4D97-AF65-F5344CB8AC3E}">
        <p14:creationId xmlns:p14="http://schemas.microsoft.com/office/powerpoint/2010/main" xmlns="" val="161494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10</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11</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12</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13</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14</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15</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16</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17</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18</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19</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a:t>
            </a:fld>
            <a:endParaRPr lang="zh-CN" altLang="en-US"/>
          </a:p>
        </p:txBody>
      </p:sp>
    </p:spTree>
    <p:extLst>
      <p:ext uri="{BB962C8B-B14F-4D97-AF65-F5344CB8AC3E}">
        <p14:creationId xmlns:p14="http://schemas.microsoft.com/office/powerpoint/2010/main" xmlns="" val="3233074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20</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21</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22</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23</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24</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25</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26</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27</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28</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29</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30</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31</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32</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33</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34</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35</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36</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37</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38</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39</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4</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40</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41</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42</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43</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44</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45</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46</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5</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6</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7</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8</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0694FC-9116-4BD6-A8F5-ADDB271D5117}" type="slidenum">
              <a:rPr lang="zh-CN" altLang="en-US" smtClean="0"/>
              <a:pPr/>
              <a:t>9</a:t>
            </a:fld>
            <a:endParaRPr lang="zh-CN" altLang="en-US"/>
          </a:p>
        </p:txBody>
      </p:sp>
    </p:spTree>
    <p:extLst>
      <p:ext uri="{BB962C8B-B14F-4D97-AF65-F5344CB8AC3E}">
        <p14:creationId xmlns:p14="http://schemas.microsoft.com/office/powerpoint/2010/main" xmlns="" val="366277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331273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91342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2696406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2240690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49858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408933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371844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103494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1031193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3641787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424365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27392906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183077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3245960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A0FB722-19A1-489F-91EC-EAC2EF7C3023}"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21AE12-8DC3-4C7A-A670-870E7AF2320B}" type="slidenum">
              <a:rPr lang="zh-CN" altLang="en-US" smtClean="0"/>
              <a:pPr/>
              <a:t>‹#›</a:t>
            </a:fld>
            <a:endParaRPr lang="zh-CN" altLang="en-US"/>
          </a:p>
        </p:txBody>
      </p:sp>
    </p:spTree>
    <p:extLst>
      <p:ext uri="{BB962C8B-B14F-4D97-AF65-F5344CB8AC3E}">
        <p14:creationId xmlns:p14="http://schemas.microsoft.com/office/powerpoint/2010/main" xmlns="" val="74552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53390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201058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314547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188196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39570559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14752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E2AE71D-C4E6-4395-A3EE-5635506AFD26}" type="datetimeFigureOut">
              <a:rPr lang="zh-CN" altLang="en-US" smtClean="0"/>
              <a:pPr/>
              <a:t>2014/5/2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A897D6-A4BB-4E0D-825F-0FAC9931DCC0}" type="slidenum">
              <a:rPr lang="zh-CN" altLang="en-US" smtClean="0"/>
              <a:pPr/>
              <a:t>‹#›</a:t>
            </a:fld>
            <a:endParaRPr lang="zh-CN" altLang="en-US"/>
          </a:p>
        </p:txBody>
      </p:sp>
    </p:spTree>
    <p:extLst>
      <p:ext uri="{BB962C8B-B14F-4D97-AF65-F5344CB8AC3E}">
        <p14:creationId xmlns:p14="http://schemas.microsoft.com/office/powerpoint/2010/main" xmlns="" val="286219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2AE71D-C4E6-4395-A3EE-5635506AFD26}" type="datetimeFigureOut">
              <a:rPr lang="zh-CN" altLang="en-US" smtClean="0"/>
              <a:pPr/>
              <a:t>2014/5/2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A897D6-A4BB-4E0D-825F-0FAC9931DCC0}" type="slidenum">
              <a:rPr lang="zh-CN" altLang="en-US" smtClean="0"/>
              <a:pPr/>
              <a:t>‹#›</a:t>
            </a:fld>
            <a:endParaRPr lang="zh-CN" altLang="en-US"/>
          </a:p>
        </p:txBody>
      </p:sp>
      <p:sp>
        <p:nvSpPr>
          <p:cNvPr id="7" name="矩形 6"/>
          <p:cNvSpPr/>
          <p:nvPr/>
        </p:nvSpPr>
        <p:spPr>
          <a:xfrm>
            <a:off x="35496" y="32084"/>
            <a:ext cx="9072000" cy="5076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spine"/>
          <p:cNvCxnSpPr/>
          <p:nvPr/>
        </p:nvCxnSpPr>
        <p:spPr>
          <a:xfrm>
            <a:off x="4567900" y="89570"/>
            <a:ext cx="0" cy="4968000"/>
          </a:xfrm>
          <a:prstGeom prst="line">
            <a:avLst/>
          </a:prstGeom>
          <a:ln w="76200" cmpd="tri">
            <a:solidFill>
              <a:schemeClr val="bg1">
                <a:lumMod val="65000"/>
              </a:schemeClr>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86507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A0FB722-19A1-489F-91EC-EAC2EF7C3023}" type="datetimeFigureOut">
              <a:rPr lang="zh-CN" altLang="en-US" smtClean="0"/>
              <a:pPr/>
              <a:t>2014/5/2</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D21AE12-8DC3-4C7A-A670-870E7AF2320B}" type="slidenum">
              <a:rPr lang="zh-CN" altLang="en-US" smtClean="0"/>
              <a:pPr/>
              <a:t>‹#›</a:t>
            </a:fld>
            <a:endParaRPr lang="zh-CN" altLang="en-US"/>
          </a:p>
        </p:txBody>
      </p:sp>
      <p:sp>
        <p:nvSpPr>
          <p:cNvPr id="7" name="矩形 6"/>
          <p:cNvSpPr/>
          <p:nvPr/>
        </p:nvSpPr>
        <p:spPr>
          <a:xfrm>
            <a:off x="35496" y="32084"/>
            <a:ext cx="9072000" cy="5076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021035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jpeg"/><Relationship Id="rId7" Type="http://schemas.openxmlformats.org/officeDocument/2006/relationships/diagramColors" Target="../diagrams/colors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orion.cn/orioncup2014" TargetMode="External"/><Relationship Id="rId7" Type="http://schemas.openxmlformats.org/officeDocument/2006/relationships/hyperlink" Target="http://www.chinastudentaward.com/require.ph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chinastudentaward.org/" TargetMode="External"/><Relationship Id="rId5" Type="http://schemas.openxmlformats.org/officeDocument/2006/relationships/hyperlink" Target="http://cm.csg.cn/gsxw/201305/t20130523_61623.html" TargetMode="External"/><Relationship Id="rId4" Type="http://schemas.openxmlformats.org/officeDocument/2006/relationships/hyperlink" Target="http://www.huaqiaofoundation.org/GoWest2014.html"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focus.weibo.com/pub/i/zt/ymzg2013" TargetMode="External"/><Relationship Id="rId3" Type="http://schemas.openxmlformats.org/officeDocument/2006/relationships/hyperlink" Target="http://www.yicai.com/show_topic/1650091/" TargetMode="External"/><Relationship Id="rId7" Type="http://schemas.openxmlformats.org/officeDocument/2006/relationships/hyperlink" Target="http://www.people.com.cn/n/2013/0513/c347930-21458499.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sinooceancf.com/index.asp" TargetMode="External"/><Relationship Id="rId5" Type="http://schemas.openxmlformats.org/officeDocument/2006/relationships/hyperlink" Target="http://weibo.com/u/3295620774" TargetMode="External"/><Relationship Id="rId4" Type="http://schemas.openxmlformats.org/officeDocument/2006/relationships/hyperlink" Target="http://www.cylds.com/qnzg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04085" y="89570"/>
            <a:ext cx="4432412" cy="4968551"/>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8208914" y="4491482"/>
            <a:ext cx="827583" cy="596853"/>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696846" y="1390586"/>
            <a:ext cx="4339650" cy="646331"/>
          </a:xfrm>
          <a:prstGeom prst="rect">
            <a:avLst/>
          </a:prstGeom>
          <a:noFill/>
        </p:spPr>
        <p:txBody>
          <a:bodyPr wrap="none" rtlCol="0">
            <a:spAutoFit/>
          </a:bodyPr>
          <a:lstStyle/>
          <a:p>
            <a:r>
              <a:rPr lang="zh-CN" altLang="en-US" sz="3600" dirty="0">
                <a:solidFill>
                  <a:schemeClr val="bg1"/>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rPr>
              <a:t>大学生社会实践教程</a:t>
            </a:r>
          </a:p>
        </p:txBody>
      </p:sp>
      <p:cxnSp>
        <p:nvCxnSpPr>
          <p:cNvPr id="40" name="直接连接符 39"/>
          <p:cNvCxnSpPr/>
          <p:nvPr/>
        </p:nvCxnSpPr>
        <p:spPr>
          <a:xfrm>
            <a:off x="4716016" y="2062768"/>
            <a:ext cx="4176464" cy="1"/>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等腰三角形 43"/>
          <p:cNvSpPr/>
          <p:nvPr/>
        </p:nvSpPr>
        <p:spPr>
          <a:xfrm rot="13484861">
            <a:off x="6328181" y="2353641"/>
            <a:ext cx="94281" cy="93186"/>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13484861">
            <a:off x="6460743" y="2353643"/>
            <a:ext cx="94281" cy="93185"/>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6660232" y="1275606"/>
            <a:ext cx="677046" cy="67704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092280" y="832540"/>
            <a:ext cx="1354092" cy="135409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6660232" y="1487872"/>
            <a:ext cx="1786140" cy="178614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6" name="TextBox 2055"/>
          <p:cNvSpPr txBox="1"/>
          <p:nvPr/>
        </p:nvSpPr>
        <p:spPr>
          <a:xfrm>
            <a:off x="6516778" y="2231446"/>
            <a:ext cx="2519718" cy="292388"/>
          </a:xfrm>
          <a:prstGeom prst="rect">
            <a:avLst/>
          </a:prstGeom>
          <a:noFill/>
        </p:spPr>
        <p:txBody>
          <a:bodyPr wrap="square" rtlCol="0">
            <a:spAutoFit/>
          </a:bodyPr>
          <a:lstStyle/>
          <a:p>
            <a:r>
              <a:rPr lang="zh-CN" altLang="en-US" sz="1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共青团对外经济贸易大学委员会</a:t>
            </a:r>
          </a:p>
        </p:txBody>
      </p:sp>
      <p:sp>
        <p:nvSpPr>
          <p:cNvPr id="12" name="TextBox 11"/>
          <p:cNvSpPr txBox="1"/>
          <p:nvPr/>
        </p:nvSpPr>
        <p:spPr>
          <a:xfrm>
            <a:off x="8604448" y="4731990"/>
            <a:ext cx="648072" cy="369332"/>
          </a:xfrm>
          <a:prstGeom prst="rect">
            <a:avLst/>
          </a:prstGeom>
          <a:noFill/>
        </p:spPr>
        <p:txBody>
          <a:bodyPr wrap="square" rtlCol="0">
            <a:spAutoFit/>
          </a:bodyPr>
          <a:lstStyle/>
          <a:p>
            <a:r>
              <a:rPr lang="en-US" altLang="zh-CN" dirty="0" smtClean="0">
                <a:solidFill>
                  <a:srgbClr val="4EC63A"/>
                </a:solidFill>
              </a:rPr>
              <a:t>01</a:t>
            </a:r>
            <a:endParaRPr lang="zh-CN" altLang="en-US" dirty="0">
              <a:solidFill>
                <a:srgbClr val="4EC63A"/>
              </a:solidFill>
            </a:endParaRPr>
          </a:p>
        </p:txBody>
      </p:sp>
    </p:spTree>
    <p:extLst>
      <p:ext uri="{BB962C8B-B14F-4D97-AF65-F5344CB8AC3E}">
        <p14:creationId xmlns:p14="http://schemas.microsoft.com/office/powerpoint/2010/main" xmlns="" val="5077583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strVal val="(6*min(max(#ppt_w*#ppt_h,.3),1)-7.4)/-.7*#ppt_w"/>
                                          </p:val>
                                        </p:tav>
                                        <p:tav tm="100000">
                                          <p:val>
                                            <p:strVal val="#ppt_w"/>
                                          </p:val>
                                        </p:tav>
                                      </p:tavLst>
                                    </p:anim>
                                    <p:anim calcmode="lin" valueType="num">
                                      <p:cBhvr>
                                        <p:cTn id="8" dur="500" fill="hold"/>
                                        <p:tgtEl>
                                          <p:spTgt spid="39"/>
                                        </p:tgtEl>
                                        <p:attrNameLst>
                                          <p:attrName>ppt_h</p:attrName>
                                        </p:attrNameLst>
                                      </p:cBhvr>
                                      <p:tavLst>
                                        <p:tav tm="0">
                                          <p:val>
                                            <p:strVal val="(6*min(max(#ppt_w*#ppt_h,.3),1)-7.4)/-.7*#ppt_h"/>
                                          </p:val>
                                        </p:tav>
                                        <p:tav tm="100000">
                                          <p:val>
                                            <p:strVal val="#ppt_h"/>
                                          </p:val>
                                        </p:tav>
                                      </p:tavLst>
                                    </p:anim>
                                    <p:anim calcmode="lin" valueType="num">
                                      <p:cBhvr>
                                        <p:cTn id="9" dur="500" fill="hold"/>
                                        <p:tgtEl>
                                          <p:spTgt spid="39"/>
                                        </p:tgtEl>
                                        <p:attrNameLst>
                                          <p:attrName>ppt_x</p:attrName>
                                        </p:attrNameLst>
                                      </p:cBhvr>
                                      <p:tavLst>
                                        <p:tav tm="0">
                                          <p:val>
                                            <p:fltVal val="0.5"/>
                                          </p:val>
                                        </p:tav>
                                        <p:tav tm="100000">
                                          <p:val>
                                            <p:strVal val="#ppt_x"/>
                                          </p:val>
                                        </p:tav>
                                      </p:tavLst>
                                    </p:anim>
                                    <p:anim calcmode="lin" valueType="num">
                                      <p:cBhvr>
                                        <p:cTn id="10" dur="500" fill="hold"/>
                                        <p:tgtEl>
                                          <p:spTgt spid="39"/>
                                        </p:tgtEl>
                                        <p:attrNameLst>
                                          <p:attrName>ppt_y</p:attrName>
                                        </p:attrNameLst>
                                      </p:cBhvr>
                                      <p:tavLst>
                                        <p:tav tm="0">
                                          <p:val>
                                            <p:strVal val="1+(6*min(max(#ppt_w*#ppt_h,.3),1)-7.4)/-.7*#ppt_h/2"/>
                                          </p:val>
                                        </p:tav>
                                        <p:tav tm="100000">
                                          <p:val>
                                            <p:strVal val="#ppt_y"/>
                                          </p:val>
                                        </p:tav>
                                      </p:tavLst>
                                    </p:anim>
                                  </p:childTnLst>
                                </p:cTn>
                              </p:par>
                              <p:par>
                                <p:cTn id="11" presetID="10" presetClass="entr" presetSubtype="0" fill="hold" grpId="1" nodeType="withEffect">
                                  <p:stCondLst>
                                    <p:cond delay="200"/>
                                  </p:stCondLst>
                                  <p:iterate type="lt">
                                    <p:tmPct val="10000"/>
                                  </p:iterate>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6" presetClass="entr" presetSubtype="37" fill="hold" nodeType="withEffect">
                                  <p:stCondLst>
                                    <p:cond delay="750"/>
                                  </p:stCondLst>
                                  <p:childTnLst>
                                    <p:set>
                                      <p:cBhvr>
                                        <p:cTn id="15" dur="1" fill="hold">
                                          <p:stCondLst>
                                            <p:cond delay="0"/>
                                          </p:stCondLst>
                                        </p:cTn>
                                        <p:tgtEl>
                                          <p:spTgt spid="40"/>
                                        </p:tgtEl>
                                        <p:attrNameLst>
                                          <p:attrName>style.visibility</p:attrName>
                                        </p:attrNameLst>
                                      </p:cBhvr>
                                      <p:to>
                                        <p:strVal val="visible"/>
                                      </p:to>
                                    </p:set>
                                    <p:animEffect transition="in" filter="barn(outVertical)">
                                      <p:cBhvr>
                                        <p:cTn id="16" dur="300"/>
                                        <p:tgtEl>
                                          <p:spTgt spid="40"/>
                                        </p:tgtEl>
                                      </p:cBhvr>
                                    </p:animEffect>
                                  </p:childTnLst>
                                </p:cTn>
                              </p:par>
                              <p:par>
                                <p:cTn id="17" presetID="1" presetClass="entr" presetSubtype="0" fill="hold" grpId="1" nodeType="withEffect">
                                  <p:stCondLst>
                                    <p:cond delay="75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grpId="1" nodeType="withEffect">
                                  <p:stCondLst>
                                    <p:cond delay="75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1" nodeType="withEffect">
                                  <p:stCondLst>
                                    <p:cond delay="750"/>
                                  </p:stCondLst>
                                  <p:childTnLst>
                                    <p:set>
                                      <p:cBhvr>
                                        <p:cTn id="22" dur="1" fill="hold">
                                          <p:stCondLst>
                                            <p:cond delay="0"/>
                                          </p:stCondLst>
                                        </p:cTn>
                                        <p:tgtEl>
                                          <p:spTgt spid="44"/>
                                        </p:tgtEl>
                                        <p:attrNameLst>
                                          <p:attrName>style.visibility</p:attrName>
                                        </p:attrNameLst>
                                      </p:cBhvr>
                                      <p:to>
                                        <p:strVal val="visible"/>
                                      </p:to>
                                    </p:set>
                                  </p:childTnLst>
                                </p:cTn>
                              </p:par>
                              <p:par>
                                <p:cTn id="23" presetID="26" presetClass="emph" presetSubtype="0" fill="hold" grpId="0" nodeType="withEffect">
                                  <p:stCondLst>
                                    <p:cond delay="750"/>
                                  </p:stCondLst>
                                  <p:childTnLst>
                                    <p:animEffect transition="out" filter="fade">
                                      <p:cBhvr>
                                        <p:cTn id="24" dur="500" tmFilter="0, 0; .2, .5; .8, .5; 1, 0"/>
                                        <p:tgtEl>
                                          <p:spTgt spid="2056"/>
                                        </p:tgtEl>
                                      </p:cBhvr>
                                    </p:animEffect>
                                    <p:animScale>
                                      <p:cBhvr>
                                        <p:cTn id="25" dur="250" autoRev="1" fill="hold"/>
                                        <p:tgtEl>
                                          <p:spTgt spid="2056"/>
                                        </p:tgtEl>
                                      </p:cBhvr>
                                      <p:by x="105000" y="105000"/>
                                    </p:animScale>
                                  </p:childTnLst>
                                </p:cTn>
                              </p:par>
                              <p:par>
                                <p:cTn id="26" presetID="26" presetClass="emph" presetSubtype="0" fill="hold" grpId="0" nodeType="withEffect">
                                  <p:stCondLst>
                                    <p:cond delay="750"/>
                                  </p:stCondLst>
                                  <p:childTnLst>
                                    <p:animEffect transition="out" filter="fade">
                                      <p:cBhvr>
                                        <p:cTn id="27" dur="500" tmFilter="0, 0; .2, .5; .8, .5; 1, 0"/>
                                        <p:tgtEl>
                                          <p:spTgt spid="49"/>
                                        </p:tgtEl>
                                      </p:cBhvr>
                                    </p:animEffect>
                                    <p:animScale>
                                      <p:cBhvr>
                                        <p:cTn id="28" dur="250" autoRev="1" fill="hold"/>
                                        <p:tgtEl>
                                          <p:spTgt spid="49"/>
                                        </p:tgtEl>
                                      </p:cBhvr>
                                      <p:by x="105000" y="105000"/>
                                    </p:animScale>
                                  </p:childTnLst>
                                </p:cTn>
                              </p:par>
                              <p:par>
                                <p:cTn id="29" presetID="26" presetClass="emph" presetSubtype="0" fill="hold" grpId="0" nodeType="withEffect">
                                  <p:stCondLst>
                                    <p:cond delay="750"/>
                                  </p:stCondLst>
                                  <p:childTnLst>
                                    <p:animEffect transition="out" filter="fade">
                                      <p:cBhvr>
                                        <p:cTn id="30" dur="500" tmFilter="0, 0; .2, .5; .8, .5; 1, 0"/>
                                        <p:tgtEl>
                                          <p:spTgt spid="44"/>
                                        </p:tgtEl>
                                      </p:cBhvr>
                                    </p:animEffect>
                                    <p:animScale>
                                      <p:cBhvr>
                                        <p:cTn id="31" dur="250" autoRev="1" fill="hold"/>
                                        <p:tgtEl>
                                          <p:spTgt spid="44"/>
                                        </p:tgtEl>
                                      </p:cBhvr>
                                      <p:by x="105000" y="105000"/>
                                    </p:animScale>
                                  </p:childTnLst>
                                </p:cTn>
                              </p:par>
                              <p:par>
                                <p:cTn id="32" presetID="1" presetClass="entr" presetSubtype="0" fill="hold" grpId="0" nodeType="withEffect">
                                  <p:stCondLst>
                                    <p:cond delay="750"/>
                                  </p:stCondLst>
                                  <p:childTnLst>
                                    <p:set>
                                      <p:cBhvr>
                                        <p:cTn id="33" dur="1" fill="hold">
                                          <p:stCondLst>
                                            <p:cond delay="0"/>
                                          </p:stCondLst>
                                        </p:cTn>
                                        <p:tgtEl>
                                          <p:spTgt spid="59"/>
                                        </p:tgtEl>
                                        <p:attrNameLst>
                                          <p:attrName>style.visibility</p:attrName>
                                        </p:attrNameLst>
                                      </p:cBhvr>
                                      <p:to>
                                        <p:strVal val="visible"/>
                                      </p:to>
                                    </p:set>
                                  </p:childTnLst>
                                </p:cTn>
                              </p:par>
                              <p:par>
                                <p:cTn id="34" presetID="1" presetClass="entr" presetSubtype="0" fill="hold" grpId="0" nodeType="withEffect">
                                  <p:stCondLst>
                                    <p:cond delay="750"/>
                                  </p:stCondLst>
                                  <p:childTnLst>
                                    <p:set>
                                      <p:cBhvr>
                                        <p:cTn id="35" dur="1" fill="hold">
                                          <p:stCondLst>
                                            <p:cond delay="0"/>
                                          </p:stCondLst>
                                        </p:cTn>
                                        <p:tgtEl>
                                          <p:spTgt spid="57"/>
                                        </p:tgtEl>
                                        <p:attrNameLst>
                                          <p:attrName>style.visibility</p:attrName>
                                        </p:attrNameLst>
                                      </p:cBhvr>
                                      <p:to>
                                        <p:strVal val="visible"/>
                                      </p:to>
                                    </p:set>
                                  </p:childTnLst>
                                </p:cTn>
                              </p:par>
                              <p:par>
                                <p:cTn id="36" presetID="1" presetClass="entr" presetSubtype="0" fill="hold" grpId="0" nodeType="withEffect">
                                  <p:stCondLst>
                                    <p:cond delay="750"/>
                                  </p:stCondLst>
                                  <p:childTnLst>
                                    <p:set>
                                      <p:cBhvr>
                                        <p:cTn id="37" dur="1" fill="hold">
                                          <p:stCondLst>
                                            <p:cond delay="0"/>
                                          </p:stCondLst>
                                        </p:cTn>
                                        <p:tgtEl>
                                          <p:spTgt spid="58"/>
                                        </p:tgtEl>
                                        <p:attrNameLst>
                                          <p:attrName>style.visibility</p:attrName>
                                        </p:attrNameLst>
                                      </p:cBhvr>
                                      <p:to>
                                        <p:strVal val="visible"/>
                                      </p:to>
                                    </p:set>
                                  </p:childTnLst>
                                </p:cTn>
                              </p:par>
                              <p:par>
                                <p:cTn id="38" presetID="6" presetClass="emph" presetSubtype="0" fill="hold" grpId="1" nodeType="withEffect">
                                  <p:stCondLst>
                                    <p:cond delay="750"/>
                                  </p:stCondLst>
                                  <p:childTnLst>
                                    <p:animScale>
                                      <p:cBhvr>
                                        <p:cTn id="39" dur="2000" fill="hold"/>
                                        <p:tgtEl>
                                          <p:spTgt spid="59"/>
                                        </p:tgtEl>
                                      </p:cBhvr>
                                      <p:by x="120000" y="120000"/>
                                    </p:animScale>
                                  </p:childTnLst>
                                </p:cTn>
                              </p:par>
                              <p:par>
                                <p:cTn id="40" presetID="6" presetClass="emph" presetSubtype="0" fill="hold" grpId="1" nodeType="withEffect">
                                  <p:stCondLst>
                                    <p:cond delay="750"/>
                                  </p:stCondLst>
                                  <p:childTnLst>
                                    <p:animScale>
                                      <p:cBhvr>
                                        <p:cTn id="41" dur="2000" fill="hold"/>
                                        <p:tgtEl>
                                          <p:spTgt spid="57"/>
                                        </p:tgtEl>
                                      </p:cBhvr>
                                      <p:by x="120000" y="120000"/>
                                    </p:animScale>
                                  </p:childTnLst>
                                </p:cTn>
                              </p:par>
                              <p:par>
                                <p:cTn id="42" presetID="6" presetClass="emph" presetSubtype="0" fill="hold" grpId="1" nodeType="withEffect">
                                  <p:stCondLst>
                                    <p:cond delay="750"/>
                                  </p:stCondLst>
                                  <p:childTnLst>
                                    <p:animScale>
                                      <p:cBhvr>
                                        <p:cTn id="43" dur="2000" fill="hold"/>
                                        <p:tgtEl>
                                          <p:spTgt spid="58"/>
                                        </p:tgtEl>
                                      </p:cBhvr>
                                      <p:by x="120000" y="120000"/>
                                    </p:animScale>
                                  </p:childTnLst>
                                </p:cTn>
                              </p:par>
                              <p:par>
                                <p:cTn id="44" presetID="50" presetClass="entr" presetSubtype="0" decel="100000" fill="hold" grpId="0" nodeType="withEffect">
                                  <p:stCondLst>
                                    <p:cond delay="0"/>
                                  </p:stCondLst>
                                  <p:iterate type="lt">
                                    <p:tmPct val="0"/>
                                  </p:iterate>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strVal val="#ppt_w+.3"/>
                                          </p:val>
                                        </p:tav>
                                        <p:tav tm="100000">
                                          <p:val>
                                            <p:strVal val="#ppt_w"/>
                                          </p:val>
                                        </p:tav>
                                      </p:tavLst>
                                    </p:anim>
                                    <p:anim calcmode="lin" valueType="num">
                                      <p:cBhvr>
                                        <p:cTn id="47" dur="1000" fill="hold"/>
                                        <p:tgtEl>
                                          <p:spTgt spid="2"/>
                                        </p:tgtEl>
                                        <p:attrNameLst>
                                          <p:attrName>ppt_h</p:attrName>
                                        </p:attrNameLst>
                                      </p:cBhvr>
                                      <p:tavLst>
                                        <p:tav tm="0">
                                          <p:val>
                                            <p:strVal val="#ppt_h"/>
                                          </p:val>
                                        </p:tav>
                                        <p:tav tm="100000">
                                          <p:val>
                                            <p:strVal val="#ppt_h"/>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p:bldP spid="39" grpId="1"/>
      <p:bldP spid="44" grpId="0" animBg="1"/>
      <p:bldP spid="44" grpId="1" animBg="1"/>
      <p:bldP spid="49" grpId="0" animBg="1"/>
      <p:bldP spid="49" grpId="1" animBg="1"/>
      <p:bldP spid="57" grpId="0" animBg="1"/>
      <p:bldP spid="57" grpId="1" animBg="1"/>
      <p:bldP spid="58" grpId="0" animBg="1"/>
      <p:bldP spid="58" grpId="1" animBg="1"/>
      <p:bldP spid="59" grpId="0" animBg="1"/>
      <p:bldP spid="59" grpId="1" animBg="1"/>
      <p:bldP spid="2056" grpId="0"/>
      <p:bldP spid="205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19</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18</a:t>
            </a:r>
            <a:endParaRPr lang="zh-CN" altLang="en-US" dirty="0">
              <a:solidFill>
                <a:schemeClr val="bg1"/>
              </a:solidFill>
            </a:endParaRPr>
          </a:p>
        </p:txBody>
      </p:sp>
      <p:sp>
        <p:nvSpPr>
          <p:cNvPr id="4" name="TextBox 3"/>
          <p:cNvSpPr txBox="1"/>
          <p:nvPr/>
        </p:nvSpPr>
        <p:spPr>
          <a:xfrm>
            <a:off x="395536" y="411510"/>
            <a:ext cx="4032448" cy="830997"/>
          </a:xfrm>
          <a:prstGeom prst="rect">
            <a:avLst/>
          </a:prstGeom>
          <a:noFill/>
        </p:spPr>
        <p:txBody>
          <a:bodyPr wrap="square" rtlCol="0">
            <a:spAutoFit/>
          </a:bodyPr>
          <a:lstStyle/>
          <a:p>
            <a:r>
              <a:rPr lang="zh-CN" altLang="zh-CN" sz="2400" b="1" dirty="0" smtClean="0">
                <a:solidFill>
                  <a:schemeClr val="bg1"/>
                </a:solidFill>
                <a:latin typeface="华康俪金黑W8" panose="020B0809000000000000" pitchFamily="49" charset="-122"/>
                <a:ea typeface="华康俪金黑W8" panose="020B0809000000000000" pitchFamily="49" charset="-122"/>
              </a:rPr>
              <a:t>国内外大学生社会实践概览</a:t>
            </a:r>
          </a:p>
          <a:p>
            <a:endParaRPr lang="en-US" altLang="zh-CN" sz="24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323528" y="1368514"/>
            <a:ext cx="3914661" cy="3077766"/>
          </a:xfrm>
          <a:prstGeom prst="rect">
            <a:avLst/>
          </a:prstGeom>
          <a:noFill/>
        </p:spPr>
        <p:txBody>
          <a:bodyPr wrap="square" rtlCol="0">
            <a:spAutoFit/>
          </a:bodyPr>
          <a:lstStyle/>
          <a:p>
            <a:endParaRPr lang="en-US" altLang="zh-CN" sz="2000" b="1" dirty="0" smtClean="0">
              <a:solidFill>
                <a:srgbClr val="4EC63A"/>
              </a:solidFill>
              <a:latin typeface="微软雅黑" pitchFamily="34" charset="-122"/>
              <a:ea typeface="微软雅黑" pitchFamily="34" charset="-122"/>
            </a:endParaRPr>
          </a:p>
          <a:p>
            <a:endParaRPr lang="en-US" altLang="zh-CN" sz="2000" b="1" dirty="0" smtClean="0">
              <a:solidFill>
                <a:srgbClr val="4EC63A"/>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国内外大学生在社会实践的过程中形成了一些较为成熟的机制，例如，保障机制、激励机制和评价机制等，加强国内外大学生社会实践机制之间的比较，对机制创新与发展有着重要意义</a:t>
            </a:r>
            <a:r>
              <a:rPr lang="zh-CN" altLang="en-US" sz="1600" dirty="0" smtClean="0">
                <a:solidFill>
                  <a:schemeClr val="bg1">
                    <a:lumMod val="50000"/>
                  </a:schemeClr>
                </a:solidFill>
                <a:latin typeface="微软雅黑" pitchFamily="34" charset="-122"/>
                <a:ea typeface="微软雅黑" pitchFamily="34" charset="-122"/>
              </a:rPr>
              <a:t>。</a:t>
            </a:r>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4716016" y="411510"/>
            <a:ext cx="4824536" cy="1569660"/>
          </a:xfrm>
          <a:prstGeom prst="rect">
            <a:avLst/>
          </a:prstGeom>
          <a:noFill/>
        </p:spPr>
        <p:txBody>
          <a:bodyPr wrap="square" rtlCol="0">
            <a:spAutoFit/>
          </a:bodyPr>
          <a:lstStyle/>
          <a:p>
            <a:r>
              <a:rPr lang="zh-CN" altLang="zh-CN" sz="2400" dirty="0" smtClean="0">
                <a:solidFill>
                  <a:srgbClr val="4EC63A"/>
                </a:solidFill>
                <a:latin typeface="华康俪金黑W8" panose="020B0809000000000000" pitchFamily="49" charset="-122"/>
                <a:ea typeface="华康俪金黑W8" panose="020B0809000000000000" pitchFamily="49" charset="-122"/>
              </a:rPr>
              <a:t>国内外大学生社会实践机制比较</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graphicFrame>
        <p:nvGraphicFramePr>
          <p:cNvPr id="16" name="表格 15"/>
          <p:cNvGraphicFramePr>
            <a:graphicFrameLocks noGrp="1"/>
          </p:cNvGraphicFramePr>
          <p:nvPr>
            <p:extLst>
              <p:ext uri="{D42A27DB-BD31-4B8C-83A1-F6EECF244321}">
                <p14:modId xmlns:p14="http://schemas.microsoft.com/office/powerpoint/2010/main" xmlns="" val="1977644825"/>
              </p:ext>
            </p:extLst>
          </p:nvPr>
        </p:nvGraphicFramePr>
        <p:xfrm>
          <a:off x="4644008" y="1563638"/>
          <a:ext cx="4392488" cy="2664296"/>
        </p:xfrm>
        <a:graphic>
          <a:graphicData uri="http://schemas.openxmlformats.org/drawingml/2006/table">
            <a:tbl>
              <a:tblPr firstRow="1" bandRow="1">
                <a:tableStyleId>{F5AB1C69-6EDB-4FF4-983F-18BD219EF322}</a:tableStyleId>
              </a:tblPr>
              <a:tblGrid>
                <a:gridCol w="508281"/>
                <a:gridCol w="1687963"/>
                <a:gridCol w="1098122"/>
                <a:gridCol w="1098122"/>
              </a:tblGrid>
              <a:tr h="296033">
                <a:tc>
                  <a:txBody>
                    <a:bodyPr/>
                    <a:lstStyle/>
                    <a:p>
                      <a:pPr algn="ctr"/>
                      <a:endParaRPr lang="zh-CN" altLang="en-US" sz="1200" dirty="0"/>
                    </a:p>
                  </a:txBody>
                  <a:tcPr>
                    <a:solidFill>
                      <a:srgbClr val="4EC63A"/>
                    </a:solidFill>
                  </a:tcPr>
                </a:tc>
                <a:tc>
                  <a:txBody>
                    <a:bodyPr/>
                    <a:lstStyle/>
                    <a:p>
                      <a:pPr algn="ctr"/>
                      <a:r>
                        <a:rPr lang="zh-CN" altLang="en-US" sz="1200" dirty="0" smtClean="0"/>
                        <a:t>保障机制</a:t>
                      </a:r>
                      <a:endParaRPr lang="zh-CN" altLang="en-US" sz="1200" dirty="0"/>
                    </a:p>
                  </a:txBody>
                  <a:tcPr>
                    <a:solidFill>
                      <a:srgbClr val="4EC63A"/>
                    </a:solidFill>
                  </a:tcPr>
                </a:tc>
                <a:tc>
                  <a:txBody>
                    <a:bodyPr/>
                    <a:lstStyle/>
                    <a:p>
                      <a:pPr algn="ctr"/>
                      <a:r>
                        <a:rPr lang="zh-CN" altLang="en-US" sz="1200" dirty="0" smtClean="0"/>
                        <a:t>激励机制</a:t>
                      </a:r>
                      <a:endParaRPr lang="zh-CN" altLang="en-US" sz="1200" dirty="0"/>
                    </a:p>
                  </a:txBody>
                  <a:tcPr>
                    <a:solidFill>
                      <a:srgbClr val="4EC63A"/>
                    </a:solidFill>
                  </a:tcPr>
                </a:tc>
                <a:tc>
                  <a:txBody>
                    <a:bodyPr/>
                    <a:lstStyle/>
                    <a:p>
                      <a:pPr algn="ctr"/>
                      <a:r>
                        <a:rPr lang="zh-CN" altLang="en-US" sz="1200" dirty="0" smtClean="0"/>
                        <a:t>评价机制</a:t>
                      </a:r>
                      <a:endParaRPr lang="zh-CN" altLang="en-US" sz="1200" dirty="0"/>
                    </a:p>
                  </a:txBody>
                  <a:tcPr>
                    <a:solidFill>
                      <a:srgbClr val="4EC63A"/>
                    </a:solidFill>
                  </a:tcPr>
                </a:tc>
              </a:tr>
              <a:tr h="1282809">
                <a:tc>
                  <a:txBody>
                    <a:bodyPr/>
                    <a:lstStyle/>
                    <a:p>
                      <a:pPr algn="ctr"/>
                      <a:endParaRPr lang="en-US" altLang="zh-CN" sz="1200" dirty="0" smtClean="0"/>
                    </a:p>
                    <a:p>
                      <a:pPr algn="ctr"/>
                      <a:endParaRPr lang="en-US" altLang="zh-CN" sz="1200" dirty="0" smtClean="0"/>
                    </a:p>
                    <a:p>
                      <a:pPr algn="ctr"/>
                      <a:endParaRPr lang="en-US" altLang="zh-CN" sz="1200" dirty="0" smtClean="0"/>
                    </a:p>
                    <a:p>
                      <a:pPr algn="ctr"/>
                      <a:r>
                        <a:rPr lang="zh-CN" altLang="en-US" sz="1200" dirty="0" smtClean="0"/>
                        <a:t>国外</a:t>
                      </a:r>
                      <a:endParaRPr lang="zh-CN" altLang="en-US" sz="1200" b="1" dirty="0"/>
                    </a:p>
                  </a:txBody>
                  <a:tcPr>
                    <a:solidFill>
                      <a:schemeClr val="accent3">
                        <a:lumMod val="40000"/>
                        <a:lumOff val="60000"/>
                      </a:schemeClr>
                    </a:solidFill>
                  </a:tcPr>
                </a:tc>
                <a:tc>
                  <a:txBody>
                    <a:bodyPr/>
                    <a:lstStyle/>
                    <a:p>
                      <a:pPr algn="l"/>
                      <a:r>
                        <a:rPr lang="zh-CN" altLang="en-US" sz="1200" dirty="0" smtClean="0"/>
                        <a:t>具备强大的社会支持网络，</a:t>
                      </a:r>
                      <a:r>
                        <a:rPr lang="zh-CN" altLang="zh-CN" sz="1200" kern="1200" dirty="0" smtClean="0"/>
                        <a:t>除了社会、媒体的关注和支持，还有宗教、企业、社区、民间机构等的支持</a:t>
                      </a:r>
                      <a:endParaRPr lang="zh-CN" altLang="en-US" sz="1200" dirty="0"/>
                    </a:p>
                  </a:txBody>
                  <a:tcPr>
                    <a:solidFill>
                      <a:schemeClr val="accent3">
                        <a:lumMod val="40000"/>
                        <a:lumOff val="60000"/>
                      </a:schemeClr>
                    </a:solidFill>
                  </a:tcPr>
                </a:tc>
                <a:tc>
                  <a:txBody>
                    <a:bodyPr/>
                    <a:lstStyle/>
                    <a:p>
                      <a:pPr algn="l"/>
                      <a:r>
                        <a:rPr lang="zh-CN" altLang="en-US" sz="1200" dirty="0" smtClean="0"/>
                        <a:t>物质激励和社会激励</a:t>
                      </a:r>
                      <a:endParaRPr lang="zh-CN" altLang="en-US" sz="1200" dirty="0"/>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t>由学校负责评价，社会和学校共同来判定学生在实践中所取得的成果</a:t>
                      </a:r>
                      <a:endParaRPr lang="zh-CN" altLang="zh-CN" sz="1200" kern="1200" dirty="0" smtClean="0">
                        <a:solidFill>
                          <a:schemeClr val="dk1"/>
                        </a:solidFill>
                        <a:latin typeface="+mn-lt"/>
                        <a:ea typeface="+mn-ea"/>
                        <a:cs typeface="+mn-cs"/>
                      </a:endParaRPr>
                    </a:p>
                  </a:txBody>
                  <a:tcPr>
                    <a:solidFill>
                      <a:schemeClr val="accent3">
                        <a:lumMod val="40000"/>
                        <a:lumOff val="60000"/>
                      </a:schemeClr>
                    </a:solidFill>
                  </a:tcPr>
                </a:tc>
              </a:tr>
              <a:tr h="1085454">
                <a:tc>
                  <a:txBody>
                    <a:bodyPr/>
                    <a:lstStyle/>
                    <a:p>
                      <a:pPr algn="ctr"/>
                      <a:endParaRPr lang="en-US" altLang="zh-CN" sz="1200" dirty="0" smtClean="0"/>
                    </a:p>
                    <a:p>
                      <a:pPr algn="ctr"/>
                      <a:endParaRPr lang="en-US" altLang="zh-CN" sz="1200" dirty="0" smtClean="0"/>
                    </a:p>
                    <a:p>
                      <a:pPr algn="ctr"/>
                      <a:r>
                        <a:rPr lang="zh-CN" altLang="en-US" sz="1200" dirty="0" smtClean="0"/>
                        <a:t>国内</a:t>
                      </a:r>
                      <a:endParaRPr lang="zh-CN" altLang="en-US" sz="1200" b="1" dirty="0"/>
                    </a:p>
                  </a:txBody>
                  <a:tcPr>
                    <a:solidFill>
                      <a:schemeClr val="accent3">
                        <a:lumMod val="40000"/>
                        <a:lumOff val="60000"/>
                      </a:schemeClr>
                    </a:solidFill>
                  </a:tcPr>
                </a:tc>
                <a:tc>
                  <a:txBody>
                    <a:bodyPr/>
                    <a:lstStyle/>
                    <a:p>
                      <a:pPr algn="l"/>
                      <a:r>
                        <a:rPr lang="zh-CN" altLang="en-US" sz="1200" dirty="0" smtClean="0"/>
                        <a:t>由学校执行，政府和实践单位起辅助作用</a:t>
                      </a:r>
                      <a:endParaRPr lang="zh-CN" altLang="en-US" sz="1200" dirty="0"/>
                    </a:p>
                  </a:txBody>
                  <a:tcPr>
                    <a:solidFill>
                      <a:schemeClr val="accent3">
                        <a:lumMod val="40000"/>
                        <a:lumOff val="60000"/>
                      </a:schemeClr>
                    </a:solidFill>
                  </a:tcPr>
                </a:tc>
                <a:tc>
                  <a:txBody>
                    <a:bodyPr/>
                    <a:lstStyle/>
                    <a:p>
                      <a:pPr algn="l"/>
                      <a:r>
                        <a:rPr lang="zh-CN" altLang="en-US" sz="1200" dirty="0" smtClean="0"/>
                        <a:t>物质激励方式和精神激励方式</a:t>
                      </a:r>
                      <a:endParaRPr lang="zh-CN" altLang="en-US" sz="1200" dirty="0"/>
                    </a:p>
                  </a:txBody>
                  <a:tcPr>
                    <a:solidFill>
                      <a:schemeClr val="accent3">
                        <a:lumMod val="40000"/>
                        <a:lumOff val="60000"/>
                      </a:schemeClr>
                    </a:solidFill>
                  </a:tcPr>
                </a:tc>
                <a:tc>
                  <a:txBody>
                    <a:bodyPr/>
                    <a:lstStyle/>
                    <a:p>
                      <a:pPr algn="l"/>
                      <a:r>
                        <a:rPr lang="zh-CN" altLang="zh-CN" sz="1200" kern="1200" dirty="0" smtClean="0"/>
                        <a:t>通过成果展示、主题报告会等途径大力宣传实践成果</a:t>
                      </a:r>
                      <a:endParaRPr lang="zh-CN" altLang="en-US" sz="1200" dirty="0"/>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21</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20</a:t>
            </a:r>
            <a:endParaRPr lang="zh-CN" altLang="en-US" dirty="0">
              <a:solidFill>
                <a:schemeClr val="bg1"/>
              </a:solidFill>
            </a:endParaRPr>
          </a:p>
        </p:txBody>
      </p:sp>
      <p:sp>
        <p:nvSpPr>
          <p:cNvPr id="4" name="TextBox 3"/>
          <p:cNvSpPr txBox="1"/>
          <p:nvPr/>
        </p:nvSpPr>
        <p:spPr>
          <a:xfrm>
            <a:off x="395536" y="411510"/>
            <a:ext cx="4032448" cy="830997"/>
          </a:xfrm>
          <a:prstGeom prst="rect">
            <a:avLst/>
          </a:prstGeom>
          <a:noFill/>
        </p:spPr>
        <p:txBody>
          <a:bodyPr wrap="square" rtlCol="0">
            <a:spAutoFit/>
          </a:bodyPr>
          <a:lstStyle/>
          <a:p>
            <a:r>
              <a:rPr lang="zh-CN" altLang="zh-CN" sz="2400" b="1" dirty="0" smtClean="0">
                <a:solidFill>
                  <a:schemeClr val="bg1"/>
                </a:solidFill>
                <a:latin typeface="华康俪金黑W8" panose="020B0809000000000000" pitchFamily="49" charset="-122"/>
                <a:ea typeface="华康俪金黑W8" panose="020B0809000000000000" pitchFamily="49" charset="-122"/>
              </a:rPr>
              <a:t>国内外大学生社会实践概览</a:t>
            </a:r>
          </a:p>
          <a:p>
            <a:endParaRPr lang="en-US" altLang="zh-CN" sz="24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323528" y="987574"/>
            <a:ext cx="3914661" cy="4647426"/>
          </a:xfrm>
          <a:prstGeom prst="rect">
            <a:avLst/>
          </a:prstGeom>
          <a:noFill/>
        </p:spPr>
        <p:txBody>
          <a:bodyPr wrap="square" rtlCol="0">
            <a:spAutoFit/>
          </a:bodyPr>
          <a:lstStyle/>
          <a:p>
            <a:endParaRPr lang="en-US" altLang="zh-CN" sz="2000" b="1" dirty="0" smtClean="0">
              <a:solidFill>
                <a:srgbClr val="4EC63A"/>
              </a:solidFill>
              <a:latin typeface="微软雅黑" pitchFamily="34" charset="-122"/>
              <a:ea typeface="微软雅黑" pitchFamily="34" charset="-122"/>
            </a:endParaRPr>
          </a:p>
          <a:p>
            <a:endParaRPr lang="en-US" altLang="zh-CN" sz="2000" b="1" dirty="0" smtClean="0">
              <a:solidFill>
                <a:srgbClr val="4EC63A"/>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近年来，为积极响应党和国家的号召，进一步增强大学生创新意识、实践能力和社会责任感，各高校在全校学生中大力开展社会实践活动，成果显著，赢得社会各方赞誉。高校大学生社会实践主要呈现出</a:t>
            </a:r>
            <a:r>
              <a:rPr lang="zh-CN" altLang="en-US" sz="1600" dirty="0" smtClean="0">
                <a:solidFill>
                  <a:schemeClr val="bg1">
                    <a:lumMod val="50000"/>
                  </a:schemeClr>
                </a:solidFill>
                <a:latin typeface="微软雅黑" pitchFamily="34" charset="-122"/>
                <a:ea typeface="微软雅黑" pitchFamily="34" charset="-122"/>
              </a:rPr>
              <a:t>三大</a:t>
            </a:r>
            <a:r>
              <a:rPr lang="zh-CN" altLang="zh-CN" sz="1600" dirty="0" smtClean="0">
                <a:solidFill>
                  <a:schemeClr val="bg1">
                    <a:lumMod val="50000"/>
                  </a:schemeClr>
                </a:solidFill>
                <a:latin typeface="微软雅黑" pitchFamily="34" charset="-122"/>
                <a:ea typeface="微软雅黑" pitchFamily="34" charset="-122"/>
              </a:rPr>
              <a:t>发展趋势</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凸显专业背景，实践特色鲜明</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全员主动参与，实践规模扩大</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3</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活动组织规范，实践科学发展</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5580112" y="411510"/>
            <a:ext cx="4824536" cy="1569660"/>
          </a:xfrm>
          <a:prstGeom prst="rect">
            <a:avLst/>
          </a:prstGeom>
          <a:noFill/>
        </p:spPr>
        <p:txBody>
          <a:bodyPr wrap="square" rtlCol="0">
            <a:spAutoFit/>
          </a:bodyPr>
          <a:lstStyle/>
          <a:p>
            <a:r>
              <a:rPr lang="zh-CN" altLang="zh-CN" sz="2400" dirty="0" smtClean="0">
                <a:solidFill>
                  <a:srgbClr val="4EC63A"/>
                </a:solidFill>
                <a:latin typeface="华康俪金黑W8" panose="020B0809000000000000" pitchFamily="49" charset="-122"/>
                <a:ea typeface="华康俪金黑W8" panose="020B0809000000000000" pitchFamily="49" charset="-122"/>
              </a:rPr>
              <a:t>大学生社会实践发展趋势</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pic>
        <p:nvPicPr>
          <p:cNvPr id="12" name="图片 11" descr="图片5.png"/>
          <p:cNvPicPr>
            <a:picLocks noChangeAspect="1"/>
          </p:cNvPicPr>
          <p:nvPr/>
        </p:nvPicPr>
        <p:blipFill>
          <a:blip r:embed="rId3" cstate="print"/>
          <a:stretch>
            <a:fillRect/>
          </a:stretch>
        </p:blipFill>
        <p:spPr>
          <a:xfrm>
            <a:off x="4788024" y="1347614"/>
            <a:ext cx="4032448" cy="3234145"/>
          </a:xfrm>
          <a:prstGeom prst="rect">
            <a:avLst/>
          </a:prstGeom>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23</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22</a:t>
            </a:r>
            <a:endParaRPr lang="zh-CN" altLang="en-US" dirty="0">
              <a:solidFill>
                <a:schemeClr val="bg1"/>
              </a:solidFill>
            </a:endParaRPr>
          </a:p>
        </p:txBody>
      </p:sp>
      <p:sp>
        <p:nvSpPr>
          <p:cNvPr id="4" name="TextBox 3"/>
          <p:cNvSpPr txBox="1"/>
          <p:nvPr/>
        </p:nvSpPr>
        <p:spPr>
          <a:xfrm>
            <a:off x="395536" y="411510"/>
            <a:ext cx="4032448" cy="830997"/>
          </a:xfrm>
          <a:prstGeom prst="rect">
            <a:avLst/>
          </a:prstGeom>
          <a:noFill/>
        </p:spPr>
        <p:txBody>
          <a:bodyPr wrap="square" rtlCol="0">
            <a:spAutoFit/>
          </a:bodyPr>
          <a:lstStyle/>
          <a:p>
            <a:r>
              <a:rPr lang="zh-CN" altLang="zh-CN" sz="2400" b="1" dirty="0" smtClean="0">
                <a:solidFill>
                  <a:schemeClr val="bg1"/>
                </a:solidFill>
                <a:latin typeface="华康俪金黑W8" panose="020B0809000000000000" pitchFamily="49" charset="-122"/>
                <a:ea typeface="华康俪金黑W8" panose="020B0809000000000000" pitchFamily="49" charset="-122"/>
              </a:rPr>
              <a:t>我校社会实践概括</a:t>
            </a:r>
          </a:p>
          <a:p>
            <a:endParaRPr lang="en-US" altLang="zh-CN" sz="24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323528" y="987574"/>
            <a:ext cx="3914661" cy="4308872"/>
          </a:xfrm>
          <a:prstGeom prst="rect">
            <a:avLst/>
          </a:prstGeom>
          <a:noFill/>
        </p:spPr>
        <p:txBody>
          <a:bodyPr wrap="square" rtlCol="0">
            <a:spAutoFit/>
          </a:bodyPr>
          <a:lstStyle/>
          <a:p>
            <a:endParaRPr lang="en-US" altLang="zh-CN" sz="2000" b="1" dirty="0" smtClean="0">
              <a:solidFill>
                <a:srgbClr val="4EC63A"/>
              </a:solidFill>
              <a:latin typeface="微软雅黑" pitchFamily="34" charset="-122"/>
              <a:ea typeface="微软雅黑" pitchFamily="34" charset="-122"/>
            </a:endParaRPr>
          </a:p>
          <a:p>
            <a:endParaRPr lang="en-US" altLang="zh-CN" sz="2000" b="1" dirty="0" smtClean="0">
              <a:solidFill>
                <a:srgbClr val="4EC63A"/>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对外经济贸易大学历来高度重视大学生社会实践工作，有着优良的实践育人传统</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在科学发展观的指导下，在学校“高素质、创新型、国际化”人才培养目标的指引下，不断总结经验、开拓创新，逐步形成了校院统筹、师生互动、本硕博留四位一体、一二三课堂联动的具有贸大特色的社会实践工作体系</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587903" y="159897"/>
            <a:ext cx="4376585" cy="4716109"/>
            <a:chOff x="4644008" y="231905"/>
            <a:chExt cx="4376585" cy="4572093"/>
          </a:xfrm>
        </p:grpSpPr>
        <p:grpSp>
          <p:nvGrpSpPr>
            <p:cNvPr id="12" name="组合 14"/>
            <p:cNvGrpSpPr/>
            <p:nvPr/>
          </p:nvGrpSpPr>
          <p:grpSpPr>
            <a:xfrm>
              <a:off x="5148064" y="771550"/>
              <a:ext cx="3392442" cy="835216"/>
              <a:chOff x="5148064" y="771550"/>
              <a:chExt cx="3392442" cy="835216"/>
            </a:xfrm>
          </p:grpSpPr>
          <p:sp>
            <p:nvSpPr>
              <p:cNvPr id="70" name="矩形 69"/>
              <p:cNvSpPr/>
              <p:nvPr/>
            </p:nvSpPr>
            <p:spPr>
              <a:xfrm>
                <a:off x="8413458" y="771550"/>
                <a:ext cx="127048"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7288197" y="771550"/>
                <a:ext cx="127048"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228184" y="771550"/>
                <a:ext cx="127048"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9"/>
              <p:cNvSpPr/>
              <p:nvPr/>
            </p:nvSpPr>
            <p:spPr>
              <a:xfrm>
                <a:off x="5148064" y="771550"/>
                <a:ext cx="127048"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10"/>
              <p:cNvSpPr/>
              <p:nvPr/>
            </p:nvSpPr>
            <p:spPr>
              <a:xfrm>
                <a:off x="5148064" y="1059582"/>
                <a:ext cx="3392442" cy="99995"/>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下箭头 11"/>
              <p:cNvSpPr/>
              <p:nvPr/>
            </p:nvSpPr>
            <p:spPr>
              <a:xfrm>
                <a:off x="6667347" y="1147540"/>
                <a:ext cx="227392" cy="459226"/>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8"/>
            <p:cNvGrpSpPr/>
            <p:nvPr/>
          </p:nvGrpSpPr>
          <p:grpSpPr>
            <a:xfrm>
              <a:off x="4739531" y="231905"/>
              <a:ext cx="4152949" cy="611653"/>
              <a:chOff x="4595515" y="195486"/>
              <a:chExt cx="4400225" cy="648072"/>
            </a:xfrm>
          </p:grpSpPr>
          <p:grpSp>
            <p:nvGrpSpPr>
              <p:cNvPr id="53" name="组合 7"/>
              <p:cNvGrpSpPr/>
              <p:nvPr/>
            </p:nvGrpSpPr>
            <p:grpSpPr>
              <a:xfrm>
                <a:off x="4595515" y="198857"/>
                <a:ext cx="1008111" cy="636575"/>
                <a:chOff x="4808364" y="182727"/>
                <a:chExt cx="1008111" cy="636575"/>
              </a:xfrm>
            </p:grpSpPr>
            <p:sp>
              <p:nvSpPr>
                <p:cNvPr id="64" name="矩形 5"/>
                <p:cNvSpPr/>
                <p:nvPr/>
              </p:nvSpPr>
              <p:spPr>
                <a:xfrm>
                  <a:off x="4843455" y="182727"/>
                  <a:ext cx="973019" cy="6365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文本框 6"/>
                <p:cNvSpPr txBox="1"/>
                <p:nvPr/>
              </p:nvSpPr>
              <p:spPr>
                <a:xfrm>
                  <a:off x="4808364" y="208626"/>
                  <a:ext cx="1008111" cy="554374"/>
                </a:xfrm>
                <a:prstGeom prst="rect">
                  <a:avLst/>
                </a:prstGeom>
                <a:noFill/>
              </p:spPr>
              <p:txBody>
                <a:bodyPr wrap="squar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实践资源整合机制</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86"/>
              <p:cNvGrpSpPr/>
              <p:nvPr/>
            </p:nvGrpSpPr>
            <p:grpSpPr>
              <a:xfrm>
                <a:off x="5708174" y="195486"/>
                <a:ext cx="1008111" cy="636575"/>
                <a:chOff x="4808364" y="182727"/>
                <a:chExt cx="1008111" cy="636575"/>
              </a:xfrm>
            </p:grpSpPr>
            <p:sp>
              <p:nvSpPr>
                <p:cNvPr id="62" name="矩形 61"/>
                <p:cNvSpPr/>
                <p:nvPr/>
              </p:nvSpPr>
              <p:spPr>
                <a:xfrm>
                  <a:off x="4843455" y="182727"/>
                  <a:ext cx="973019" cy="6365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3" name="文本框 103"/>
                <p:cNvSpPr txBox="1"/>
                <p:nvPr/>
              </p:nvSpPr>
              <p:spPr>
                <a:xfrm>
                  <a:off x="4808364" y="208626"/>
                  <a:ext cx="1008111" cy="554374"/>
                </a:xfrm>
                <a:prstGeom prst="rect">
                  <a:avLst/>
                </a:prstGeom>
                <a:noFill/>
              </p:spPr>
              <p:txBody>
                <a:bodyPr wrap="squar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实践</a:t>
                  </a:r>
                  <a:r>
                    <a:rPr lang="zh-CN" altLang="en-US" sz="1400" b="1" dirty="0">
                      <a:solidFill>
                        <a:schemeClr val="bg1"/>
                      </a:solidFill>
                      <a:latin typeface="微软雅黑" panose="020B0503020204020204" pitchFamily="34" charset="-122"/>
                      <a:ea typeface="微软雅黑" panose="020B0503020204020204" pitchFamily="34" charset="-122"/>
                    </a:rPr>
                    <a:t>过程管理</a:t>
                  </a:r>
                  <a:r>
                    <a:rPr lang="zh-CN" altLang="en-US" sz="1400" b="1" dirty="0" smtClean="0">
                      <a:solidFill>
                        <a:schemeClr val="bg1"/>
                      </a:solidFill>
                      <a:latin typeface="微软雅黑" panose="020B0503020204020204" pitchFamily="34" charset="-122"/>
                      <a:ea typeface="微软雅黑" panose="020B0503020204020204" pitchFamily="34" charset="-122"/>
                    </a:rPr>
                    <a:t>机制</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104"/>
              <p:cNvGrpSpPr/>
              <p:nvPr/>
            </p:nvGrpSpPr>
            <p:grpSpPr>
              <a:xfrm>
                <a:off x="6855923" y="206983"/>
                <a:ext cx="1008111" cy="636575"/>
                <a:chOff x="4808364" y="182727"/>
                <a:chExt cx="1008111" cy="636575"/>
              </a:xfrm>
            </p:grpSpPr>
            <p:sp>
              <p:nvSpPr>
                <p:cNvPr id="60" name="矩形 59"/>
                <p:cNvSpPr/>
                <p:nvPr/>
              </p:nvSpPr>
              <p:spPr>
                <a:xfrm>
                  <a:off x="4843455" y="182727"/>
                  <a:ext cx="973019" cy="6365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文本框 106"/>
                <p:cNvSpPr txBox="1"/>
                <p:nvPr/>
              </p:nvSpPr>
              <p:spPr>
                <a:xfrm>
                  <a:off x="4808364" y="208626"/>
                  <a:ext cx="1008111" cy="554374"/>
                </a:xfrm>
                <a:prstGeom prst="rect">
                  <a:avLst/>
                </a:prstGeom>
                <a:noFill/>
              </p:spPr>
              <p:txBody>
                <a:bodyPr wrap="squar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实践培训辅导机制</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107"/>
              <p:cNvGrpSpPr/>
              <p:nvPr/>
            </p:nvGrpSpPr>
            <p:grpSpPr>
              <a:xfrm>
                <a:off x="7987629" y="206983"/>
                <a:ext cx="1008111" cy="636575"/>
                <a:chOff x="4808364" y="182727"/>
                <a:chExt cx="1008111" cy="636575"/>
              </a:xfrm>
            </p:grpSpPr>
            <p:sp>
              <p:nvSpPr>
                <p:cNvPr id="57" name="矩形 56"/>
                <p:cNvSpPr/>
                <p:nvPr/>
              </p:nvSpPr>
              <p:spPr>
                <a:xfrm>
                  <a:off x="4843455" y="182727"/>
                  <a:ext cx="973019" cy="6365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文本框 109"/>
                <p:cNvSpPr txBox="1"/>
                <p:nvPr/>
              </p:nvSpPr>
              <p:spPr>
                <a:xfrm>
                  <a:off x="4808364" y="208626"/>
                  <a:ext cx="1008111" cy="554374"/>
                </a:xfrm>
                <a:prstGeom prst="rect">
                  <a:avLst/>
                </a:prstGeom>
                <a:noFill/>
              </p:spPr>
              <p:txBody>
                <a:bodyPr wrap="squar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实践评价奖励机制</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grpSp>
          <p:nvGrpSpPr>
            <p:cNvPr id="15" name="组合 12"/>
            <p:cNvGrpSpPr/>
            <p:nvPr/>
          </p:nvGrpSpPr>
          <p:grpSpPr>
            <a:xfrm>
              <a:off x="5261851" y="1415214"/>
              <a:ext cx="2803471" cy="2166501"/>
              <a:chOff x="5261851" y="1415214"/>
              <a:chExt cx="2803471" cy="2166501"/>
            </a:xfrm>
          </p:grpSpPr>
          <p:grpSp>
            <p:nvGrpSpPr>
              <p:cNvPr id="29" name="组合 3"/>
              <p:cNvGrpSpPr/>
              <p:nvPr/>
            </p:nvGrpSpPr>
            <p:grpSpPr>
              <a:xfrm>
                <a:off x="5946793" y="2164006"/>
                <a:ext cx="794448" cy="684868"/>
                <a:chOff x="5828114" y="1645101"/>
                <a:chExt cx="864096" cy="744909"/>
              </a:xfrm>
            </p:grpSpPr>
            <p:sp>
              <p:nvSpPr>
                <p:cNvPr id="51" name="六边形 50"/>
                <p:cNvSpPr/>
                <p:nvPr/>
              </p:nvSpPr>
              <p:spPr>
                <a:xfrm>
                  <a:off x="5828114" y="1645101"/>
                  <a:ext cx="864096" cy="744909"/>
                </a:xfrm>
                <a:prstGeom prst="hexagon">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2" name="文本框 2"/>
                <p:cNvSpPr txBox="1"/>
                <p:nvPr/>
              </p:nvSpPr>
              <p:spPr>
                <a:xfrm>
                  <a:off x="5864118" y="1740556"/>
                  <a:ext cx="792088" cy="551712"/>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校友寻访专题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49"/>
              <p:cNvGrpSpPr/>
              <p:nvPr/>
            </p:nvGrpSpPr>
            <p:grpSpPr>
              <a:xfrm>
                <a:off x="7270874" y="2896847"/>
                <a:ext cx="794448" cy="684868"/>
                <a:chOff x="5828114" y="1645101"/>
                <a:chExt cx="864096" cy="744909"/>
              </a:xfrm>
            </p:grpSpPr>
            <p:sp>
              <p:nvSpPr>
                <p:cNvPr id="49" name="六边形 48"/>
                <p:cNvSpPr/>
                <p:nvPr/>
              </p:nvSpPr>
              <p:spPr>
                <a:xfrm>
                  <a:off x="5828114" y="1645101"/>
                  <a:ext cx="864096" cy="744909"/>
                </a:xfrm>
                <a:prstGeom prst="hexagon">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文本框 51"/>
                <p:cNvSpPr txBox="1"/>
                <p:nvPr/>
              </p:nvSpPr>
              <p:spPr>
                <a:xfrm>
                  <a:off x="5864118" y="1740556"/>
                  <a:ext cx="792088" cy="551712"/>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志愿服务专题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52"/>
              <p:cNvGrpSpPr/>
              <p:nvPr/>
            </p:nvGrpSpPr>
            <p:grpSpPr>
              <a:xfrm>
                <a:off x="6603348" y="1798808"/>
                <a:ext cx="794448" cy="723253"/>
                <a:chOff x="5828114" y="1645101"/>
                <a:chExt cx="864096" cy="786659"/>
              </a:xfrm>
            </p:grpSpPr>
            <p:sp>
              <p:nvSpPr>
                <p:cNvPr id="47" name="六边形 46"/>
                <p:cNvSpPr/>
                <p:nvPr/>
              </p:nvSpPr>
              <p:spPr>
                <a:xfrm>
                  <a:off x="5828114" y="1645101"/>
                  <a:ext cx="864096" cy="744909"/>
                </a:xfrm>
                <a:prstGeom prst="hexagon">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文本框 54"/>
                <p:cNvSpPr txBox="1"/>
                <p:nvPr/>
              </p:nvSpPr>
              <p:spPr>
                <a:xfrm>
                  <a:off x="5864118" y="1652871"/>
                  <a:ext cx="792088" cy="778889"/>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文化与环保专题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55"/>
              <p:cNvGrpSpPr/>
              <p:nvPr/>
            </p:nvGrpSpPr>
            <p:grpSpPr>
              <a:xfrm>
                <a:off x="6612475" y="2513253"/>
                <a:ext cx="794448" cy="724176"/>
                <a:chOff x="5828114" y="1645101"/>
                <a:chExt cx="864096" cy="787663"/>
              </a:xfrm>
            </p:grpSpPr>
            <p:sp>
              <p:nvSpPr>
                <p:cNvPr id="45" name="六边形 44"/>
                <p:cNvSpPr/>
                <p:nvPr/>
              </p:nvSpPr>
              <p:spPr>
                <a:xfrm>
                  <a:off x="5828114" y="1645101"/>
                  <a:ext cx="864096" cy="744909"/>
                </a:xfrm>
                <a:prstGeom prst="hexagon">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57"/>
                <p:cNvSpPr txBox="1"/>
                <p:nvPr/>
              </p:nvSpPr>
              <p:spPr>
                <a:xfrm>
                  <a:off x="5864118" y="1653875"/>
                  <a:ext cx="792088" cy="778889"/>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京津冀一体化专题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62"/>
              <p:cNvGrpSpPr/>
              <p:nvPr/>
            </p:nvGrpSpPr>
            <p:grpSpPr>
              <a:xfrm>
                <a:off x="5946794" y="2894994"/>
                <a:ext cx="855214" cy="684868"/>
                <a:chOff x="5828114" y="1645101"/>
                <a:chExt cx="930189" cy="744909"/>
              </a:xfrm>
            </p:grpSpPr>
            <p:sp>
              <p:nvSpPr>
                <p:cNvPr id="43" name="六边形 42"/>
                <p:cNvSpPr/>
                <p:nvPr/>
              </p:nvSpPr>
              <p:spPr>
                <a:xfrm>
                  <a:off x="5828114" y="1645101"/>
                  <a:ext cx="864096" cy="744909"/>
                </a:xfrm>
                <a:prstGeom prst="hexagon">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4" name="文本框 65"/>
                <p:cNvSpPr txBox="1"/>
                <p:nvPr/>
              </p:nvSpPr>
              <p:spPr>
                <a:xfrm>
                  <a:off x="5966215" y="1761363"/>
                  <a:ext cx="792088" cy="551712"/>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其他</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zh-CN" altLang="en-US" sz="1400" b="1" dirty="0" smtClean="0">
                      <a:solidFill>
                        <a:schemeClr val="bg1"/>
                      </a:solidFill>
                      <a:latin typeface="微软雅黑" panose="020B0503020204020204" pitchFamily="34" charset="-122"/>
                      <a:ea typeface="微软雅黑" panose="020B0503020204020204" pitchFamily="34" charset="-122"/>
                    </a:rPr>
                    <a:t>专题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66"/>
              <p:cNvGrpSpPr/>
              <p:nvPr/>
            </p:nvGrpSpPr>
            <p:grpSpPr>
              <a:xfrm>
                <a:off x="7264221" y="1415214"/>
                <a:ext cx="794448" cy="684868"/>
                <a:chOff x="5828114" y="1645101"/>
                <a:chExt cx="864096" cy="744909"/>
              </a:xfrm>
            </p:grpSpPr>
            <p:sp>
              <p:nvSpPr>
                <p:cNvPr id="41" name="六边形 40"/>
                <p:cNvSpPr/>
                <p:nvPr/>
              </p:nvSpPr>
              <p:spPr>
                <a:xfrm>
                  <a:off x="5828114" y="1645101"/>
                  <a:ext cx="864096" cy="744909"/>
                </a:xfrm>
                <a:prstGeom prst="hexagon">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文本框 69"/>
                <p:cNvSpPr txBox="1"/>
                <p:nvPr/>
              </p:nvSpPr>
              <p:spPr>
                <a:xfrm>
                  <a:off x="5864118" y="1740556"/>
                  <a:ext cx="792088" cy="551712"/>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国际化专题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72"/>
              <p:cNvGrpSpPr/>
              <p:nvPr/>
            </p:nvGrpSpPr>
            <p:grpSpPr>
              <a:xfrm>
                <a:off x="5261851" y="1814874"/>
                <a:ext cx="794448" cy="684868"/>
                <a:chOff x="5828114" y="1645101"/>
                <a:chExt cx="864096" cy="744909"/>
              </a:xfrm>
            </p:grpSpPr>
            <p:sp>
              <p:nvSpPr>
                <p:cNvPr id="39" name="六边形 38"/>
                <p:cNvSpPr/>
                <p:nvPr/>
              </p:nvSpPr>
              <p:spPr>
                <a:xfrm>
                  <a:off x="5828114" y="1645101"/>
                  <a:ext cx="864096" cy="744909"/>
                </a:xfrm>
                <a:prstGeom prst="hexagon">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文本框 79"/>
                <p:cNvSpPr txBox="1"/>
                <p:nvPr/>
              </p:nvSpPr>
              <p:spPr>
                <a:xfrm>
                  <a:off x="5864118" y="1740556"/>
                  <a:ext cx="792088" cy="551712"/>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经济</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zh-CN" altLang="en-US" sz="1400" b="1" dirty="0" smtClean="0">
                      <a:solidFill>
                        <a:schemeClr val="bg1"/>
                      </a:solidFill>
                      <a:latin typeface="微软雅黑" panose="020B0503020204020204" pitchFamily="34" charset="-122"/>
                      <a:ea typeface="微软雅黑" panose="020B0503020204020204" pitchFamily="34" charset="-122"/>
                    </a:rPr>
                    <a:t>专题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81"/>
              <p:cNvGrpSpPr/>
              <p:nvPr/>
            </p:nvGrpSpPr>
            <p:grpSpPr>
              <a:xfrm>
                <a:off x="5940079" y="1449560"/>
                <a:ext cx="794449" cy="769522"/>
                <a:chOff x="5106718" y="2068204"/>
                <a:chExt cx="864097" cy="836985"/>
              </a:xfrm>
            </p:grpSpPr>
            <p:sp>
              <p:nvSpPr>
                <p:cNvPr id="37" name="六边形 36"/>
                <p:cNvSpPr/>
                <p:nvPr/>
              </p:nvSpPr>
              <p:spPr>
                <a:xfrm>
                  <a:off x="5106718" y="2068204"/>
                  <a:ext cx="864097" cy="744909"/>
                </a:xfrm>
                <a:prstGeom prst="hexagon">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文本框 84"/>
                <p:cNvSpPr txBox="1"/>
                <p:nvPr/>
              </p:nvSpPr>
              <p:spPr>
                <a:xfrm>
                  <a:off x="5130317" y="2126301"/>
                  <a:ext cx="792088" cy="778888"/>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政治与外交专题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组合 21"/>
            <p:cNvGrpSpPr/>
            <p:nvPr/>
          </p:nvGrpSpPr>
          <p:grpSpPr>
            <a:xfrm>
              <a:off x="4644008" y="3876365"/>
              <a:ext cx="4376585" cy="927633"/>
              <a:chOff x="4644008" y="3876365"/>
              <a:chExt cx="4376585" cy="927633"/>
            </a:xfrm>
          </p:grpSpPr>
          <p:sp>
            <p:nvSpPr>
              <p:cNvPr id="18" name="圆角矩形 17"/>
              <p:cNvSpPr/>
              <p:nvPr/>
            </p:nvSpPr>
            <p:spPr>
              <a:xfrm>
                <a:off x="5176692" y="4299942"/>
                <a:ext cx="3392442" cy="99995"/>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9"/>
              <p:cNvGrpSpPr/>
              <p:nvPr/>
            </p:nvGrpSpPr>
            <p:grpSpPr>
              <a:xfrm>
                <a:off x="4644008" y="3876365"/>
                <a:ext cx="4376585" cy="927633"/>
                <a:chOff x="4699782" y="3780000"/>
                <a:chExt cx="3924590" cy="831831"/>
              </a:xfrm>
            </p:grpSpPr>
            <p:sp>
              <p:nvSpPr>
                <p:cNvPr id="20" name="椭圆 19"/>
                <p:cNvSpPr/>
                <p:nvPr/>
              </p:nvSpPr>
              <p:spPr>
                <a:xfrm>
                  <a:off x="5790330" y="3780000"/>
                  <a:ext cx="831831" cy="8318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734247" y="3780000"/>
                  <a:ext cx="831831" cy="8318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681840" y="3780000"/>
                  <a:ext cx="831831" cy="8318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18"/>
                <p:cNvGrpSpPr/>
                <p:nvPr/>
              </p:nvGrpSpPr>
              <p:grpSpPr>
                <a:xfrm>
                  <a:off x="4699782" y="3780000"/>
                  <a:ext cx="1056367" cy="831831"/>
                  <a:chOff x="4699782" y="3780000"/>
                  <a:chExt cx="1056367" cy="831831"/>
                </a:xfrm>
              </p:grpSpPr>
              <p:sp>
                <p:nvSpPr>
                  <p:cNvPr id="27" name="椭圆 26"/>
                  <p:cNvSpPr/>
                  <p:nvPr/>
                </p:nvSpPr>
                <p:spPr>
                  <a:xfrm>
                    <a:off x="4815903" y="3780000"/>
                    <a:ext cx="831831" cy="8318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16"/>
                  <p:cNvSpPr txBox="1"/>
                  <p:nvPr/>
                </p:nvSpPr>
                <p:spPr>
                  <a:xfrm>
                    <a:off x="4699782" y="3930263"/>
                    <a:ext cx="1056367" cy="584775"/>
                  </a:xfrm>
                  <a:prstGeom prst="rect">
                    <a:avLst/>
                  </a:prstGeom>
                  <a:noFill/>
                </p:spPr>
                <p:txBody>
                  <a:bodyPr wrap="square" rtlCol="0">
                    <a:spAutoFit/>
                  </a:bodyPr>
                  <a:lstStyle/>
                  <a:p>
                    <a:pPr algn="ctr"/>
                    <a:r>
                      <a:rPr lang="zh-CN" altLang="en-US" sz="1600" b="1" dirty="0" smtClean="0">
                        <a:solidFill>
                          <a:srgbClr val="F2F2F2"/>
                        </a:solidFill>
                        <a:latin typeface="微软雅黑" panose="020B0503020204020204" pitchFamily="34" charset="-122"/>
                        <a:ea typeface="微软雅黑" panose="020B0503020204020204" pitchFamily="34" charset="-122"/>
                      </a:rPr>
                      <a:t>本硕博</a:t>
                    </a:r>
                    <a:endParaRPr lang="en-US" altLang="zh-CN" sz="1600" b="1" dirty="0" smtClean="0">
                      <a:solidFill>
                        <a:srgbClr val="F2F2F2"/>
                      </a:solidFill>
                      <a:latin typeface="微软雅黑" panose="020B0503020204020204" pitchFamily="34" charset="-122"/>
                      <a:ea typeface="微软雅黑" panose="020B0503020204020204" pitchFamily="34" charset="-122"/>
                    </a:endParaRPr>
                  </a:p>
                  <a:p>
                    <a:pPr algn="ctr"/>
                    <a:r>
                      <a:rPr lang="zh-CN" altLang="en-US" sz="1600" b="1" dirty="0" smtClean="0">
                        <a:solidFill>
                          <a:srgbClr val="F2F2F2"/>
                        </a:solidFill>
                        <a:latin typeface="微软雅黑" panose="020B0503020204020204" pitchFamily="34" charset="-122"/>
                        <a:ea typeface="微软雅黑" panose="020B0503020204020204" pitchFamily="34" charset="-122"/>
                      </a:rPr>
                      <a:t>参与平台</a:t>
                    </a:r>
                    <a:endParaRPr lang="zh-CN" altLang="en-US" sz="1600" b="1" dirty="0">
                      <a:solidFill>
                        <a:srgbClr val="F2F2F2"/>
                      </a:solidFill>
                      <a:latin typeface="微软雅黑" panose="020B0503020204020204" pitchFamily="34" charset="-122"/>
                      <a:ea typeface="微软雅黑" panose="020B0503020204020204" pitchFamily="34" charset="-122"/>
                    </a:endParaRPr>
                  </a:p>
                </p:txBody>
              </p:sp>
            </p:grpSp>
            <p:sp>
              <p:nvSpPr>
                <p:cNvPr id="24" name="文本框 119"/>
                <p:cNvSpPr txBox="1"/>
                <p:nvPr/>
              </p:nvSpPr>
              <p:spPr>
                <a:xfrm>
                  <a:off x="5677651" y="3903527"/>
                  <a:ext cx="1056367" cy="584775"/>
                </a:xfrm>
                <a:prstGeom prst="rect">
                  <a:avLst/>
                </a:prstGeom>
                <a:noFill/>
              </p:spPr>
              <p:txBody>
                <a:bodyPr wrap="square" rtlCol="0">
                  <a:spAutoFit/>
                </a:bodyPr>
                <a:lstStyle/>
                <a:p>
                  <a:pPr algn="ctr"/>
                  <a:r>
                    <a:rPr lang="zh-CN" altLang="en-US" sz="1600" b="1" dirty="0" smtClean="0">
                      <a:solidFill>
                        <a:srgbClr val="F2F2F2"/>
                      </a:solidFill>
                      <a:latin typeface="微软雅黑" panose="020B0503020204020204" pitchFamily="34" charset="-122"/>
                      <a:ea typeface="微软雅黑" panose="020B0503020204020204" pitchFamily="34" charset="-122"/>
                    </a:rPr>
                    <a:t>实践分级管理平台</a:t>
                  </a:r>
                  <a:endParaRPr lang="zh-CN" altLang="en-US" sz="1600" b="1" dirty="0">
                    <a:solidFill>
                      <a:srgbClr val="F2F2F2"/>
                    </a:solidFill>
                    <a:latin typeface="微软雅黑" panose="020B0503020204020204" pitchFamily="34" charset="-122"/>
                    <a:ea typeface="微软雅黑" panose="020B0503020204020204" pitchFamily="34" charset="-122"/>
                  </a:endParaRPr>
                </a:p>
              </p:txBody>
            </p:sp>
            <p:sp>
              <p:nvSpPr>
                <p:cNvPr id="25" name="文本框 120"/>
                <p:cNvSpPr txBox="1"/>
                <p:nvPr/>
              </p:nvSpPr>
              <p:spPr>
                <a:xfrm>
                  <a:off x="6622758" y="3905149"/>
                  <a:ext cx="1056367" cy="584775"/>
                </a:xfrm>
                <a:prstGeom prst="rect">
                  <a:avLst/>
                </a:prstGeom>
                <a:noFill/>
              </p:spPr>
              <p:txBody>
                <a:bodyPr wrap="square" rtlCol="0">
                  <a:spAutoFit/>
                </a:bodyPr>
                <a:lstStyle/>
                <a:p>
                  <a:pPr algn="ctr"/>
                  <a:r>
                    <a:rPr lang="zh-CN" altLang="en-US" sz="1600" b="1" dirty="0" smtClean="0">
                      <a:solidFill>
                        <a:srgbClr val="F2F2F2"/>
                      </a:solidFill>
                      <a:latin typeface="微软雅黑" panose="020B0503020204020204" pitchFamily="34" charset="-122"/>
                      <a:ea typeface="微软雅黑" panose="020B0503020204020204" pitchFamily="34" charset="-122"/>
                    </a:rPr>
                    <a:t>实践收获分享平台</a:t>
                  </a:r>
                  <a:endParaRPr lang="zh-CN" altLang="en-US" sz="1600" b="1" dirty="0">
                    <a:solidFill>
                      <a:srgbClr val="F2F2F2"/>
                    </a:solidFill>
                    <a:latin typeface="微软雅黑" panose="020B0503020204020204" pitchFamily="34" charset="-122"/>
                    <a:ea typeface="微软雅黑" panose="020B0503020204020204" pitchFamily="34" charset="-122"/>
                  </a:endParaRPr>
                </a:p>
              </p:txBody>
            </p:sp>
            <p:sp>
              <p:nvSpPr>
                <p:cNvPr id="26" name="文本框 121"/>
                <p:cNvSpPr txBox="1"/>
                <p:nvPr/>
              </p:nvSpPr>
              <p:spPr>
                <a:xfrm>
                  <a:off x="7568005" y="3922860"/>
                  <a:ext cx="1056367" cy="584775"/>
                </a:xfrm>
                <a:prstGeom prst="rect">
                  <a:avLst/>
                </a:prstGeom>
                <a:noFill/>
              </p:spPr>
              <p:txBody>
                <a:bodyPr wrap="square" rtlCol="0">
                  <a:spAutoFit/>
                </a:bodyPr>
                <a:lstStyle/>
                <a:p>
                  <a:pPr algn="ctr"/>
                  <a:r>
                    <a:rPr lang="zh-CN" altLang="en-US" sz="1600" b="1" dirty="0" smtClean="0">
                      <a:solidFill>
                        <a:srgbClr val="F2F2F2"/>
                      </a:solidFill>
                      <a:latin typeface="微软雅黑" panose="020B0503020204020204" pitchFamily="34" charset="-122"/>
                      <a:ea typeface="微软雅黑" panose="020B0503020204020204" pitchFamily="34" charset="-122"/>
                    </a:rPr>
                    <a:t>实践成果转化平台</a:t>
                  </a:r>
                  <a:endParaRPr lang="zh-CN" altLang="en-US" sz="1600" b="1" dirty="0">
                    <a:solidFill>
                      <a:srgbClr val="F2F2F2"/>
                    </a:solidFill>
                    <a:latin typeface="微软雅黑" panose="020B0503020204020204" pitchFamily="34" charset="-122"/>
                    <a:ea typeface="微软雅黑" panose="020B0503020204020204" pitchFamily="34" charset="-122"/>
                  </a:endParaRPr>
                </a:p>
              </p:txBody>
            </p:sp>
          </p:grpSp>
        </p:grpSp>
        <p:sp>
          <p:nvSpPr>
            <p:cNvPr id="17" name="燕尾形 16"/>
            <p:cNvSpPr/>
            <p:nvPr/>
          </p:nvSpPr>
          <p:spPr>
            <a:xfrm rot="5400000">
              <a:off x="6640103" y="3346567"/>
              <a:ext cx="371371" cy="930571"/>
            </a:xfrm>
            <a:prstGeom prst="chevr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0-#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25</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24</a:t>
            </a:r>
            <a:endParaRPr lang="zh-CN" altLang="en-US" dirty="0">
              <a:solidFill>
                <a:schemeClr val="bg1"/>
              </a:solidFill>
            </a:endParaRPr>
          </a:p>
        </p:txBody>
      </p:sp>
      <p:sp>
        <p:nvSpPr>
          <p:cNvPr id="4" name="TextBox 3"/>
          <p:cNvSpPr txBox="1"/>
          <p:nvPr/>
        </p:nvSpPr>
        <p:spPr>
          <a:xfrm>
            <a:off x="395536" y="411510"/>
            <a:ext cx="4032448" cy="830997"/>
          </a:xfrm>
          <a:prstGeom prst="rect">
            <a:avLst/>
          </a:prstGeom>
          <a:noFill/>
        </p:spPr>
        <p:txBody>
          <a:bodyPr wrap="square" rtlCol="0">
            <a:spAutoFit/>
          </a:bodyPr>
          <a:lstStyle/>
          <a:p>
            <a:r>
              <a:rPr lang="zh-CN" altLang="zh-CN" sz="2400" b="1" dirty="0">
                <a:solidFill>
                  <a:schemeClr val="bg1"/>
                </a:solidFill>
                <a:latin typeface="华康俪金黑W8" panose="020B0809000000000000" pitchFamily="49" charset="-122"/>
                <a:ea typeface="华康俪金黑W8" panose="020B0809000000000000" pitchFamily="49" charset="-122"/>
              </a:rPr>
              <a:t>我校社会实践概括</a:t>
            </a:r>
          </a:p>
          <a:p>
            <a:endParaRPr lang="en-US" altLang="zh-CN" sz="24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323528" y="987574"/>
            <a:ext cx="3914661" cy="5047536"/>
          </a:xfrm>
          <a:prstGeom prst="rect">
            <a:avLst/>
          </a:prstGeom>
          <a:noFill/>
        </p:spPr>
        <p:txBody>
          <a:bodyPr wrap="square" rtlCol="0">
            <a:spAutoFit/>
          </a:bodyPr>
          <a:lstStyle/>
          <a:p>
            <a:endParaRPr lang="en-US" altLang="zh-CN" sz="2000" b="1" dirty="0" smtClean="0">
              <a:solidFill>
                <a:srgbClr val="4EC63A"/>
              </a:solidFill>
              <a:latin typeface="微软雅黑" pitchFamily="34" charset="-122"/>
              <a:ea typeface="微软雅黑" pitchFamily="34" charset="-122"/>
            </a:endParaRPr>
          </a:p>
          <a:p>
            <a:endParaRPr lang="en-US" altLang="zh-CN" sz="2000" b="1" dirty="0" smtClean="0">
              <a:solidFill>
                <a:srgbClr val="4EC63A"/>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我校实施一二三课堂联动的授课体系，社会实践活动作为二三课堂的重要组成部分，在我校教学实践中具有很大影响。二三课堂实践育人平台</a:t>
            </a:r>
            <a:r>
              <a:rPr lang="zh-CN" altLang="zh-CN" sz="1600" dirty="0" smtClean="0">
                <a:solidFill>
                  <a:schemeClr val="bg1">
                    <a:lumMod val="50000"/>
                  </a:schemeClr>
                </a:solidFill>
                <a:latin typeface="微软雅黑" pitchFamily="34" charset="-122"/>
                <a:ea typeface="微软雅黑" pitchFamily="34" charset="-122"/>
              </a:rPr>
              <a:t>为二三课堂必修课，四学年应修满</a:t>
            </a:r>
            <a:r>
              <a:rPr lang="en-US" altLang="zh-CN" sz="1600" dirty="0" smtClean="0">
                <a:solidFill>
                  <a:schemeClr val="bg1">
                    <a:lumMod val="50000"/>
                  </a:schemeClr>
                </a:solidFill>
                <a:latin typeface="微软雅黑" pitchFamily="34" charset="-122"/>
                <a:ea typeface="微软雅黑" pitchFamily="34" charset="-122"/>
              </a:rPr>
              <a:t>2</a:t>
            </a:r>
            <a:r>
              <a:rPr lang="zh-CN" altLang="zh-CN" sz="1600" dirty="0" smtClean="0">
                <a:solidFill>
                  <a:schemeClr val="bg1">
                    <a:lumMod val="50000"/>
                  </a:schemeClr>
                </a:solidFill>
                <a:latin typeface="微软雅黑" pitchFamily="34" charset="-122"/>
                <a:ea typeface="微软雅黑" pitchFamily="34" charset="-122"/>
              </a:rPr>
              <a:t>学分，参加实践活动累计时间达到</a:t>
            </a:r>
            <a:r>
              <a:rPr lang="en-US" altLang="zh-CN" sz="1600" dirty="0" smtClean="0">
                <a:solidFill>
                  <a:schemeClr val="bg1">
                    <a:lumMod val="50000"/>
                  </a:schemeClr>
                </a:solidFill>
                <a:latin typeface="微软雅黑" pitchFamily="34" charset="-122"/>
                <a:ea typeface="微软雅黑" pitchFamily="34" charset="-122"/>
              </a:rPr>
              <a:t>100</a:t>
            </a:r>
            <a:r>
              <a:rPr lang="zh-CN" altLang="zh-CN" sz="1600" dirty="0" smtClean="0">
                <a:solidFill>
                  <a:schemeClr val="bg1">
                    <a:lumMod val="50000"/>
                  </a:schemeClr>
                </a:solidFill>
                <a:latin typeface="微软雅黑" pitchFamily="34" charset="-122"/>
                <a:ea typeface="微软雅黑" pitchFamily="34" charset="-122"/>
              </a:rPr>
              <a:t>学时（约</a:t>
            </a:r>
            <a:r>
              <a:rPr lang="en-US" altLang="zh-CN" sz="1600" dirty="0" smtClean="0">
                <a:solidFill>
                  <a:schemeClr val="bg1">
                    <a:lumMod val="50000"/>
                  </a:schemeClr>
                </a:solidFill>
                <a:latin typeface="微软雅黑" pitchFamily="34" charset="-122"/>
                <a:ea typeface="微软雅黑" pitchFamily="34" charset="-122"/>
              </a:rPr>
              <a:t>75</a:t>
            </a:r>
            <a:r>
              <a:rPr lang="zh-CN" altLang="zh-CN" sz="1600" dirty="0" smtClean="0">
                <a:solidFill>
                  <a:schemeClr val="bg1">
                    <a:lumMod val="50000"/>
                  </a:schemeClr>
                </a:solidFill>
                <a:latin typeface="微软雅黑" pitchFamily="34" charset="-122"/>
                <a:ea typeface="微软雅黑" pitchFamily="34" charset="-122"/>
              </a:rPr>
              <a:t>小时），并提交完整实践成果即可申请相应学分</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实践育人</a:t>
            </a:r>
            <a:r>
              <a:rPr lang="zh-CN" altLang="zh-CN" sz="1600" dirty="0" smtClean="0">
                <a:solidFill>
                  <a:schemeClr val="bg1">
                    <a:lumMod val="50000"/>
                  </a:schemeClr>
                </a:solidFill>
                <a:latin typeface="微软雅黑" pitchFamily="34" charset="-122"/>
                <a:ea typeface="微软雅黑" pitchFamily="34" charset="-122"/>
              </a:rPr>
              <a:t>平台由思政部、国际交流合作处、科研处和校团委实践部统筹，各学院团委、校院两级学生组织共同负责。</a:t>
            </a:r>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二三课堂</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pic>
        <p:nvPicPr>
          <p:cNvPr id="12" name="图片 11" descr="large_VM4C_0c2c0000111c125f.jpg"/>
          <p:cNvPicPr>
            <a:picLocks noChangeAspect="1"/>
          </p:cNvPicPr>
          <p:nvPr/>
        </p:nvPicPr>
        <p:blipFill>
          <a:blip r:embed="rId3" cstate="print"/>
          <a:stretch>
            <a:fillRect/>
          </a:stretch>
        </p:blipFill>
        <p:spPr>
          <a:xfrm>
            <a:off x="4788024" y="1419622"/>
            <a:ext cx="4168237" cy="3108810"/>
          </a:xfrm>
          <a:prstGeom prst="rect">
            <a:avLst/>
          </a:prstGeom>
          <a:ln>
            <a:noFill/>
          </a:ln>
          <a:effectLst>
            <a:softEdge rad="112500"/>
          </a:effectLst>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27</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26</a:t>
            </a:r>
            <a:endParaRPr lang="zh-CN" altLang="en-US" dirty="0">
              <a:solidFill>
                <a:schemeClr val="bg1"/>
              </a:solidFill>
            </a:endParaRPr>
          </a:p>
        </p:txBody>
      </p:sp>
      <p:sp>
        <p:nvSpPr>
          <p:cNvPr id="4" name="TextBox 3"/>
          <p:cNvSpPr txBox="1"/>
          <p:nvPr/>
        </p:nvSpPr>
        <p:spPr>
          <a:xfrm>
            <a:off x="395536" y="411510"/>
            <a:ext cx="4032448" cy="830997"/>
          </a:xfrm>
          <a:prstGeom prst="rect">
            <a:avLst/>
          </a:prstGeom>
          <a:noFill/>
        </p:spPr>
        <p:txBody>
          <a:bodyPr wrap="square" rtlCol="0">
            <a:spAutoFit/>
          </a:bodyPr>
          <a:lstStyle/>
          <a:p>
            <a:r>
              <a:rPr lang="zh-CN" altLang="zh-CN" sz="2400" b="1" dirty="0">
                <a:solidFill>
                  <a:schemeClr val="bg1"/>
                </a:solidFill>
                <a:latin typeface="华康俪金黑W8" panose="020B0809000000000000" pitchFamily="49" charset="-122"/>
                <a:ea typeface="华康俪金黑W8" panose="020B0809000000000000" pitchFamily="49" charset="-122"/>
              </a:rPr>
              <a:t>我校社会实践概括</a:t>
            </a:r>
          </a:p>
          <a:p>
            <a:endParaRPr lang="en-US" altLang="zh-CN" sz="24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323528" y="987574"/>
            <a:ext cx="3914661" cy="4308872"/>
          </a:xfrm>
          <a:prstGeom prst="rect">
            <a:avLst/>
          </a:prstGeom>
          <a:noFill/>
        </p:spPr>
        <p:txBody>
          <a:bodyPr wrap="square" rtlCol="0">
            <a:spAutoFit/>
          </a:bodyPr>
          <a:lstStyle/>
          <a:p>
            <a:endParaRPr lang="en-US" altLang="zh-CN" sz="2000" b="1" dirty="0" smtClean="0">
              <a:solidFill>
                <a:srgbClr val="4EC63A"/>
              </a:solidFill>
              <a:latin typeface="微软雅黑" pitchFamily="34" charset="-122"/>
              <a:ea typeface="微软雅黑" pitchFamily="34" charset="-122"/>
            </a:endParaRPr>
          </a:p>
          <a:p>
            <a:endParaRPr lang="en-US" altLang="zh-CN" sz="2000" b="1" dirty="0" smtClean="0">
              <a:solidFill>
                <a:srgbClr val="4EC63A"/>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我校在社会实践的管理探索过程中，形成了“校院两级”管理模式</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由校团委和各学院分团委分别负责校级实践项目和院级实践项目的具体运行，并形成“指导教师与硕、博士带队辅导员并行”参与实践团队指导，团队队长为团队第一责任人，对本团队实行“横向到边，纵向到底”的管理体系</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校院统筹</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4644008" y="1347614"/>
            <a:ext cx="4608512" cy="3672408"/>
            <a:chOff x="4644008" y="1347614"/>
            <a:chExt cx="4608512" cy="3672408"/>
          </a:xfrm>
        </p:grpSpPr>
        <p:grpSp>
          <p:nvGrpSpPr>
            <p:cNvPr id="17" name="组合 16"/>
            <p:cNvGrpSpPr/>
            <p:nvPr/>
          </p:nvGrpSpPr>
          <p:grpSpPr>
            <a:xfrm>
              <a:off x="6012160" y="1347614"/>
              <a:ext cx="1080120" cy="504056"/>
              <a:chOff x="6012160" y="1635646"/>
              <a:chExt cx="1234423" cy="504056"/>
            </a:xfrm>
          </p:grpSpPr>
          <p:sp>
            <p:nvSpPr>
              <p:cNvPr id="14" name="矩形 13"/>
              <p:cNvSpPr/>
              <p:nvPr/>
            </p:nvSpPr>
            <p:spPr>
              <a:xfrm>
                <a:off x="6012160" y="1635646"/>
                <a:ext cx="1152128" cy="504056"/>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6145889" y="1729140"/>
                <a:ext cx="1100694" cy="338554"/>
              </a:xfrm>
              <a:prstGeom prst="rect">
                <a:avLst/>
              </a:prstGeom>
              <a:noFill/>
            </p:spPr>
            <p:txBody>
              <a:bodyPr wrap="square" rtlCol="0">
                <a:spAutoFit/>
              </a:bodyPr>
              <a:lstStyle/>
              <a:p>
                <a:r>
                  <a:rPr lang="zh-CN" altLang="en-US" sz="1600" dirty="0" smtClean="0">
                    <a:solidFill>
                      <a:srgbClr val="F2F2F2"/>
                    </a:solidFill>
                  </a:rPr>
                  <a:t>校团委</a:t>
                </a:r>
                <a:endParaRPr lang="zh-CN" altLang="en-US" sz="1600" dirty="0">
                  <a:solidFill>
                    <a:srgbClr val="F2F2F2"/>
                  </a:solidFill>
                </a:endParaRPr>
              </a:p>
            </p:txBody>
          </p:sp>
        </p:grpSp>
        <p:grpSp>
          <p:nvGrpSpPr>
            <p:cNvPr id="18" name="组合 17"/>
            <p:cNvGrpSpPr/>
            <p:nvPr/>
          </p:nvGrpSpPr>
          <p:grpSpPr>
            <a:xfrm>
              <a:off x="5985157" y="2139702"/>
              <a:ext cx="1611179" cy="504056"/>
              <a:chOff x="5981301" y="1635646"/>
              <a:chExt cx="1841348" cy="504056"/>
            </a:xfrm>
          </p:grpSpPr>
          <p:sp>
            <p:nvSpPr>
              <p:cNvPr id="19" name="矩形 18"/>
              <p:cNvSpPr/>
              <p:nvPr/>
            </p:nvSpPr>
            <p:spPr>
              <a:xfrm>
                <a:off x="6012160" y="1635646"/>
                <a:ext cx="1152128" cy="504056"/>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981301" y="1759917"/>
                <a:ext cx="1841348" cy="307777"/>
              </a:xfrm>
              <a:prstGeom prst="rect">
                <a:avLst/>
              </a:prstGeom>
              <a:noFill/>
            </p:spPr>
            <p:txBody>
              <a:bodyPr wrap="square" rtlCol="0">
                <a:spAutoFit/>
              </a:bodyPr>
              <a:lstStyle/>
              <a:p>
                <a:r>
                  <a:rPr lang="zh-CN" altLang="en-US" sz="1400" dirty="0" smtClean="0">
                    <a:solidFill>
                      <a:srgbClr val="F2F2F2"/>
                    </a:solidFill>
                  </a:rPr>
                  <a:t>学院分团委</a:t>
                </a:r>
                <a:endParaRPr lang="zh-CN" altLang="en-US" sz="1400" dirty="0">
                  <a:solidFill>
                    <a:srgbClr val="F2F2F2"/>
                  </a:solidFill>
                </a:endParaRPr>
              </a:p>
            </p:txBody>
          </p:sp>
        </p:grpSp>
        <p:grpSp>
          <p:nvGrpSpPr>
            <p:cNvPr id="21" name="组合 20"/>
            <p:cNvGrpSpPr/>
            <p:nvPr/>
          </p:nvGrpSpPr>
          <p:grpSpPr>
            <a:xfrm>
              <a:off x="5985153" y="2931790"/>
              <a:ext cx="1062121" cy="504056"/>
              <a:chOff x="6012160" y="1635646"/>
              <a:chExt cx="1213853" cy="504056"/>
            </a:xfrm>
          </p:grpSpPr>
          <p:sp>
            <p:nvSpPr>
              <p:cNvPr id="22" name="矩形 21"/>
              <p:cNvSpPr/>
              <p:nvPr/>
            </p:nvSpPr>
            <p:spPr>
              <a:xfrm>
                <a:off x="6012160" y="1635646"/>
                <a:ext cx="1152128" cy="504056"/>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6043024" y="1729141"/>
                <a:ext cx="1182989" cy="338554"/>
              </a:xfrm>
              <a:prstGeom prst="rect">
                <a:avLst/>
              </a:prstGeom>
              <a:noFill/>
            </p:spPr>
            <p:txBody>
              <a:bodyPr wrap="square" rtlCol="0">
                <a:spAutoFit/>
              </a:bodyPr>
              <a:lstStyle/>
              <a:p>
                <a:r>
                  <a:rPr lang="zh-CN" altLang="en-US" sz="1600" dirty="0" smtClean="0">
                    <a:solidFill>
                      <a:srgbClr val="F2F2F2"/>
                    </a:solidFill>
                  </a:rPr>
                  <a:t>实践团队</a:t>
                </a:r>
                <a:endParaRPr lang="zh-CN" altLang="en-US" sz="1600" dirty="0">
                  <a:solidFill>
                    <a:srgbClr val="F2F2F2"/>
                  </a:solidFill>
                </a:endParaRPr>
              </a:p>
            </p:txBody>
          </p:sp>
        </p:grpSp>
        <p:grpSp>
          <p:nvGrpSpPr>
            <p:cNvPr id="24" name="组合 23"/>
            <p:cNvGrpSpPr/>
            <p:nvPr/>
          </p:nvGrpSpPr>
          <p:grpSpPr>
            <a:xfrm>
              <a:off x="5985157" y="3723878"/>
              <a:ext cx="1323147" cy="504056"/>
              <a:chOff x="6012160" y="1635646"/>
              <a:chExt cx="1512168" cy="504056"/>
            </a:xfrm>
          </p:grpSpPr>
          <p:sp>
            <p:nvSpPr>
              <p:cNvPr id="25" name="矩形 24"/>
              <p:cNvSpPr/>
              <p:nvPr/>
            </p:nvSpPr>
            <p:spPr>
              <a:xfrm>
                <a:off x="6012160" y="1635646"/>
                <a:ext cx="1152128" cy="504056"/>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6012160" y="1729141"/>
                <a:ext cx="1512168" cy="338554"/>
              </a:xfrm>
              <a:prstGeom prst="rect">
                <a:avLst/>
              </a:prstGeom>
              <a:noFill/>
            </p:spPr>
            <p:txBody>
              <a:bodyPr wrap="square" rtlCol="0">
                <a:spAutoFit/>
              </a:bodyPr>
              <a:lstStyle/>
              <a:p>
                <a:r>
                  <a:rPr lang="zh-CN" altLang="en-US" sz="1600" dirty="0" smtClean="0">
                    <a:solidFill>
                      <a:srgbClr val="F2F2F2"/>
                    </a:solidFill>
                  </a:rPr>
                  <a:t>团队队长</a:t>
                </a:r>
                <a:endParaRPr lang="zh-CN" altLang="en-US" sz="1600" dirty="0">
                  <a:solidFill>
                    <a:srgbClr val="F2F2F2"/>
                  </a:solidFill>
                </a:endParaRPr>
              </a:p>
            </p:txBody>
          </p:sp>
        </p:grpSp>
        <p:grpSp>
          <p:nvGrpSpPr>
            <p:cNvPr id="27" name="组合 26"/>
            <p:cNvGrpSpPr/>
            <p:nvPr/>
          </p:nvGrpSpPr>
          <p:grpSpPr>
            <a:xfrm>
              <a:off x="6012160" y="4515966"/>
              <a:ext cx="1152128" cy="504056"/>
              <a:chOff x="6012160" y="1635646"/>
              <a:chExt cx="1316718" cy="504056"/>
            </a:xfrm>
          </p:grpSpPr>
          <p:sp>
            <p:nvSpPr>
              <p:cNvPr id="28" name="矩形 27"/>
              <p:cNvSpPr/>
              <p:nvPr/>
            </p:nvSpPr>
            <p:spPr>
              <a:xfrm>
                <a:off x="6012160" y="1635646"/>
                <a:ext cx="1152128" cy="504056"/>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6012160" y="1729141"/>
                <a:ext cx="1316718" cy="338554"/>
              </a:xfrm>
              <a:prstGeom prst="rect">
                <a:avLst/>
              </a:prstGeom>
              <a:noFill/>
            </p:spPr>
            <p:txBody>
              <a:bodyPr wrap="square" rtlCol="0">
                <a:spAutoFit/>
              </a:bodyPr>
              <a:lstStyle/>
              <a:p>
                <a:r>
                  <a:rPr lang="zh-CN" altLang="en-US" sz="1600" dirty="0" smtClean="0">
                    <a:solidFill>
                      <a:srgbClr val="F2F2F2"/>
                    </a:solidFill>
                  </a:rPr>
                  <a:t>团队成员</a:t>
                </a:r>
                <a:endParaRPr lang="zh-CN" altLang="en-US" sz="1600" dirty="0">
                  <a:solidFill>
                    <a:srgbClr val="F2F2F2"/>
                  </a:solidFill>
                </a:endParaRPr>
              </a:p>
            </p:txBody>
          </p:sp>
        </p:grpSp>
        <p:grpSp>
          <p:nvGrpSpPr>
            <p:cNvPr id="36" name="组合 35"/>
            <p:cNvGrpSpPr/>
            <p:nvPr/>
          </p:nvGrpSpPr>
          <p:grpSpPr>
            <a:xfrm>
              <a:off x="7415715" y="1347614"/>
              <a:ext cx="1548773" cy="432048"/>
              <a:chOff x="6012160" y="1635646"/>
              <a:chExt cx="1154365" cy="504056"/>
            </a:xfrm>
          </p:grpSpPr>
          <p:sp>
            <p:nvSpPr>
              <p:cNvPr id="37" name="矩形 36"/>
              <p:cNvSpPr/>
              <p:nvPr/>
            </p:nvSpPr>
            <p:spPr>
              <a:xfrm>
                <a:off x="6012160" y="1635646"/>
                <a:ext cx="1152128" cy="504056"/>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6065831" y="1719655"/>
                <a:ext cx="1100694" cy="394980"/>
              </a:xfrm>
              <a:prstGeom prst="rect">
                <a:avLst/>
              </a:prstGeom>
              <a:noFill/>
            </p:spPr>
            <p:txBody>
              <a:bodyPr wrap="square" rtlCol="0">
                <a:spAutoFit/>
              </a:bodyPr>
              <a:lstStyle/>
              <a:p>
                <a:r>
                  <a:rPr lang="zh-CN" altLang="en-US" sz="1600" dirty="0" smtClean="0">
                    <a:solidFill>
                      <a:srgbClr val="F2F2F2"/>
                    </a:solidFill>
                  </a:rPr>
                  <a:t>校团委实践部</a:t>
                </a:r>
                <a:endParaRPr lang="zh-CN" altLang="en-US" sz="1600" dirty="0">
                  <a:solidFill>
                    <a:srgbClr val="F2F2F2"/>
                  </a:solidFill>
                </a:endParaRPr>
              </a:p>
            </p:txBody>
          </p:sp>
        </p:grpSp>
        <p:grpSp>
          <p:nvGrpSpPr>
            <p:cNvPr id="39" name="组合 38"/>
            <p:cNvGrpSpPr/>
            <p:nvPr/>
          </p:nvGrpSpPr>
          <p:grpSpPr>
            <a:xfrm>
              <a:off x="7452320" y="2139702"/>
              <a:ext cx="1800200" cy="432048"/>
              <a:chOff x="6012155" y="1635646"/>
              <a:chExt cx="1341763" cy="504056"/>
            </a:xfrm>
          </p:grpSpPr>
          <p:sp>
            <p:nvSpPr>
              <p:cNvPr id="40" name="矩形 39"/>
              <p:cNvSpPr/>
              <p:nvPr/>
            </p:nvSpPr>
            <p:spPr>
              <a:xfrm>
                <a:off x="6012160" y="1635646"/>
                <a:ext cx="1152128" cy="504056"/>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6012155" y="1719656"/>
                <a:ext cx="1341763" cy="359073"/>
              </a:xfrm>
              <a:prstGeom prst="rect">
                <a:avLst/>
              </a:prstGeom>
              <a:noFill/>
            </p:spPr>
            <p:txBody>
              <a:bodyPr wrap="square" rtlCol="0">
                <a:spAutoFit/>
              </a:bodyPr>
              <a:lstStyle/>
              <a:p>
                <a:r>
                  <a:rPr lang="zh-CN" altLang="en-US" sz="1400" dirty="0" smtClean="0">
                    <a:solidFill>
                      <a:srgbClr val="F2F2F2"/>
                    </a:solidFill>
                  </a:rPr>
                  <a:t>院级实践管理部门</a:t>
                </a:r>
                <a:endParaRPr lang="zh-CN" altLang="en-US" sz="1400" dirty="0">
                  <a:solidFill>
                    <a:srgbClr val="F2F2F2"/>
                  </a:solidFill>
                </a:endParaRPr>
              </a:p>
            </p:txBody>
          </p:sp>
        </p:grpSp>
        <p:grpSp>
          <p:nvGrpSpPr>
            <p:cNvPr id="42" name="组合 41"/>
            <p:cNvGrpSpPr/>
            <p:nvPr/>
          </p:nvGrpSpPr>
          <p:grpSpPr>
            <a:xfrm>
              <a:off x="7452320" y="2931790"/>
              <a:ext cx="1224136" cy="504056"/>
              <a:chOff x="6012160" y="1635646"/>
              <a:chExt cx="1399013" cy="504056"/>
            </a:xfrm>
          </p:grpSpPr>
          <p:sp>
            <p:nvSpPr>
              <p:cNvPr id="43" name="矩形 42"/>
              <p:cNvSpPr/>
              <p:nvPr/>
            </p:nvSpPr>
            <p:spPr>
              <a:xfrm>
                <a:off x="6012160" y="1635646"/>
                <a:ext cx="1152128" cy="504056"/>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6012160" y="1759917"/>
                <a:ext cx="1399013" cy="307777"/>
              </a:xfrm>
              <a:prstGeom prst="rect">
                <a:avLst/>
              </a:prstGeom>
              <a:noFill/>
            </p:spPr>
            <p:txBody>
              <a:bodyPr wrap="square" rtlCol="0">
                <a:spAutoFit/>
              </a:bodyPr>
              <a:lstStyle/>
              <a:p>
                <a:r>
                  <a:rPr lang="zh-CN" altLang="en-US" sz="1400" dirty="0" smtClean="0">
                    <a:solidFill>
                      <a:srgbClr val="F2F2F2"/>
                    </a:solidFill>
                  </a:rPr>
                  <a:t>硕博辅导员</a:t>
                </a:r>
                <a:endParaRPr lang="zh-CN" altLang="en-US" sz="1400" dirty="0">
                  <a:solidFill>
                    <a:srgbClr val="F2F2F2"/>
                  </a:solidFill>
                </a:endParaRPr>
              </a:p>
            </p:txBody>
          </p:sp>
        </p:grpSp>
        <p:grpSp>
          <p:nvGrpSpPr>
            <p:cNvPr id="46" name="组合 45"/>
            <p:cNvGrpSpPr/>
            <p:nvPr/>
          </p:nvGrpSpPr>
          <p:grpSpPr>
            <a:xfrm>
              <a:off x="4644008" y="2931790"/>
              <a:ext cx="1062121" cy="504056"/>
              <a:chOff x="6012160" y="1635646"/>
              <a:chExt cx="1213853" cy="504056"/>
            </a:xfrm>
          </p:grpSpPr>
          <p:sp>
            <p:nvSpPr>
              <p:cNvPr id="47" name="矩形 46"/>
              <p:cNvSpPr/>
              <p:nvPr/>
            </p:nvSpPr>
            <p:spPr>
              <a:xfrm>
                <a:off x="6012160" y="1635646"/>
                <a:ext cx="1152128" cy="504056"/>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6043024" y="1729141"/>
                <a:ext cx="1182989" cy="338554"/>
              </a:xfrm>
              <a:prstGeom prst="rect">
                <a:avLst/>
              </a:prstGeom>
              <a:noFill/>
            </p:spPr>
            <p:txBody>
              <a:bodyPr wrap="square" rtlCol="0">
                <a:spAutoFit/>
              </a:bodyPr>
              <a:lstStyle/>
              <a:p>
                <a:r>
                  <a:rPr lang="zh-CN" altLang="en-US" sz="1600" dirty="0" smtClean="0">
                    <a:solidFill>
                      <a:srgbClr val="F2F2F2"/>
                    </a:solidFill>
                  </a:rPr>
                  <a:t>指导老师</a:t>
                </a:r>
                <a:endParaRPr lang="zh-CN" altLang="en-US" sz="1600" dirty="0">
                  <a:solidFill>
                    <a:srgbClr val="F2F2F2"/>
                  </a:solidFill>
                </a:endParaRPr>
              </a:p>
            </p:txBody>
          </p:sp>
        </p:grpSp>
        <p:sp>
          <p:nvSpPr>
            <p:cNvPr id="49" name="下箭头 48"/>
            <p:cNvSpPr/>
            <p:nvPr/>
          </p:nvSpPr>
          <p:spPr>
            <a:xfrm>
              <a:off x="6300192" y="1923678"/>
              <a:ext cx="504056" cy="144016"/>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下箭头 49"/>
            <p:cNvSpPr/>
            <p:nvPr/>
          </p:nvSpPr>
          <p:spPr>
            <a:xfrm>
              <a:off x="6300192" y="2715766"/>
              <a:ext cx="504056" cy="144016"/>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下箭头 50"/>
            <p:cNvSpPr/>
            <p:nvPr/>
          </p:nvSpPr>
          <p:spPr>
            <a:xfrm>
              <a:off x="6300192" y="3507854"/>
              <a:ext cx="504056" cy="144016"/>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下箭头 51"/>
            <p:cNvSpPr/>
            <p:nvPr/>
          </p:nvSpPr>
          <p:spPr>
            <a:xfrm>
              <a:off x="6300192" y="4299942"/>
              <a:ext cx="504056" cy="144016"/>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下箭头 53"/>
            <p:cNvSpPr/>
            <p:nvPr/>
          </p:nvSpPr>
          <p:spPr>
            <a:xfrm>
              <a:off x="7884368" y="1923678"/>
              <a:ext cx="504056" cy="144016"/>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左右箭头 55"/>
            <p:cNvSpPr/>
            <p:nvPr/>
          </p:nvSpPr>
          <p:spPr>
            <a:xfrm>
              <a:off x="7020272" y="3075806"/>
              <a:ext cx="360040" cy="216024"/>
            </a:xfrm>
            <a:prstGeom prst="lef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左右箭头 56"/>
            <p:cNvSpPr/>
            <p:nvPr/>
          </p:nvSpPr>
          <p:spPr>
            <a:xfrm>
              <a:off x="5652120" y="3075806"/>
              <a:ext cx="360040" cy="216024"/>
            </a:xfrm>
            <a:prstGeom prst="lef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29</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28</a:t>
            </a:r>
            <a:endParaRPr lang="zh-CN" altLang="en-US" dirty="0">
              <a:solidFill>
                <a:schemeClr val="bg1"/>
              </a:solidFill>
            </a:endParaRPr>
          </a:p>
        </p:txBody>
      </p:sp>
      <p:sp>
        <p:nvSpPr>
          <p:cNvPr id="4" name="TextBox 3"/>
          <p:cNvSpPr txBox="1"/>
          <p:nvPr/>
        </p:nvSpPr>
        <p:spPr>
          <a:xfrm>
            <a:off x="395536" y="411510"/>
            <a:ext cx="4032448" cy="830997"/>
          </a:xfrm>
          <a:prstGeom prst="rect">
            <a:avLst/>
          </a:prstGeom>
          <a:noFill/>
        </p:spPr>
        <p:txBody>
          <a:bodyPr wrap="square" rtlCol="0">
            <a:spAutoFit/>
          </a:bodyPr>
          <a:lstStyle/>
          <a:p>
            <a:r>
              <a:rPr lang="zh-CN" altLang="zh-CN" sz="2400" b="1" dirty="0">
                <a:solidFill>
                  <a:schemeClr val="bg1"/>
                </a:solidFill>
                <a:latin typeface="华康俪金黑W8" panose="020B0809000000000000" pitchFamily="49" charset="-122"/>
                <a:ea typeface="华康俪金黑W8" panose="020B0809000000000000" pitchFamily="49" charset="-122"/>
              </a:rPr>
              <a:t>我校社会实践概括</a:t>
            </a:r>
          </a:p>
          <a:p>
            <a:endParaRPr lang="en-US" altLang="zh-CN" sz="24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179512" y="1275606"/>
            <a:ext cx="4392488" cy="5112568"/>
          </a:xfrm>
          <a:prstGeom prst="rect">
            <a:avLst/>
          </a:prstGeom>
          <a:noFill/>
        </p:spPr>
        <p:txBody>
          <a:bodyPr wrap="square" rtlCol="0">
            <a:spAutoFit/>
          </a:bodyPr>
          <a:lstStyle/>
          <a:p>
            <a:r>
              <a:rPr lang="zh-CN" altLang="en-US" sz="1600" dirty="0" smtClean="0">
                <a:solidFill>
                  <a:schemeClr val="bg1">
                    <a:lumMod val="50000"/>
                  </a:schemeClr>
                </a:solidFill>
                <a:latin typeface="微软雅黑" pitchFamily="34" charset="-122"/>
                <a:ea typeface="微软雅黑" pitchFamily="34" charset="-122"/>
              </a:rPr>
              <a:t>（一）实践主题时代化</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每一年社会实践，我校紧密结合时代和学校</a:t>
            </a:r>
            <a:r>
              <a:rPr lang="zh-CN" altLang="en-US" sz="1600" dirty="0" smtClean="0">
                <a:solidFill>
                  <a:schemeClr val="bg1">
                    <a:lumMod val="50000"/>
                  </a:schemeClr>
                </a:solidFill>
                <a:latin typeface="微软雅黑" pitchFamily="34" charset="-122"/>
                <a:ea typeface="微软雅黑" pitchFamily="34" charset="-122"/>
              </a:rPr>
              <a:t>财经专业</a:t>
            </a:r>
            <a:r>
              <a:rPr lang="zh-CN" altLang="zh-CN" sz="1600" dirty="0" smtClean="0">
                <a:solidFill>
                  <a:schemeClr val="bg1">
                    <a:lumMod val="50000"/>
                  </a:schemeClr>
                </a:solidFill>
                <a:latin typeface="微软雅黑" pitchFamily="34" charset="-122"/>
                <a:ea typeface="微软雅黑" pitchFamily="34" charset="-122"/>
              </a:rPr>
              <a:t>特色，为同学们开展实践提供素材和方向。</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（二）实践形式特色化</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在实践形式的选择上</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我校坚持以学校办学特色为立足点，与财经类专业相适应，与一二课堂体系相联动，搭建具有贸大特色的实践品牌。</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（三）实践内容国际化</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近年来，我校一直坚持国际化的办学特色，积极组织学生参与国际化的社会实践活动。可以分为三大类：一是海外专业类实习；二是海外服务类实践；三是海外交流类实践</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实践特色</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51512" y="1275606"/>
            <a:ext cx="4392488" cy="4924425"/>
          </a:xfrm>
          <a:prstGeom prst="rect">
            <a:avLst/>
          </a:prstGeom>
          <a:noFill/>
        </p:spPr>
        <p:txBody>
          <a:bodyPr wrap="square" rtlCol="0">
            <a:spAutoFit/>
          </a:bodyPr>
          <a:lstStyle/>
          <a:p>
            <a:r>
              <a:rPr lang="zh-CN" altLang="en-US" sz="1600" dirty="0" smtClean="0">
                <a:solidFill>
                  <a:schemeClr val="bg1">
                    <a:lumMod val="50000"/>
                  </a:schemeClr>
                </a:solidFill>
                <a:latin typeface="微软雅黑" pitchFamily="34" charset="-122"/>
                <a:ea typeface="微软雅黑" pitchFamily="34" charset="-122"/>
              </a:rPr>
              <a:t>（四）实践教育系统化</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我校逐步建设形成了“学校统筹设计、院系动态安排、各团队自主参与”的社会实践培训体系。我校通过暑期社会实践指导讲座</a:t>
            </a:r>
            <a:r>
              <a:rPr lang="zh-CN" altLang="en-US" sz="1600" dirty="0" smtClean="0">
                <a:solidFill>
                  <a:schemeClr val="bg1">
                    <a:lumMod val="50000"/>
                  </a:schemeClr>
                </a:solidFill>
                <a:latin typeface="微软雅黑" pitchFamily="34" charset="-122"/>
                <a:ea typeface="微软雅黑" pitchFamily="34" charset="-122"/>
              </a:rPr>
              <a:t>，出版</a:t>
            </a:r>
            <a:r>
              <a:rPr lang="en-US" altLang="zh-CN" sz="1600" dirty="0" smtClean="0">
                <a:solidFill>
                  <a:schemeClr val="bg1">
                    <a:lumMod val="50000"/>
                  </a:schemeClr>
                </a:solidFill>
                <a:latin typeface="微软雅黑" pitchFamily="34" charset="-122"/>
                <a:ea typeface="微软雅黑" pitchFamily="34" charset="-122"/>
              </a:rPr>
              <a:t>《</a:t>
            </a:r>
            <a:r>
              <a:rPr lang="zh-CN" altLang="en-US" sz="1600" dirty="0" smtClean="0">
                <a:solidFill>
                  <a:schemeClr val="bg1">
                    <a:lumMod val="50000"/>
                  </a:schemeClr>
                </a:solidFill>
                <a:latin typeface="微软雅黑" pitchFamily="34" charset="-122"/>
                <a:ea typeface="微软雅黑" pitchFamily="34" charset="-122"/>
              </a:rPr>
              <a:t>大学生社会实践教程</a:t>
            </a:r>
            <a:r>
              <a:rPr lang="en-US" altLang="zh-CN"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等多种形式的培训帮助学生提高参与社会实践的各项技能。</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（五）实践宣传新颖化</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结合当前大学生获取信息的特点，依托人人网、微博</a:t>
            </a:r>
            <a:r>
              <a:rPr lang="zh-CN" altLang="en-US" sz="1600" dirty="0" smtClean="0">
                <a:solidFill>
                  <a:schemeClr val="bg1">
                    <a:lumMod val="50000"/>
                  </a:schemeClr>
                </a:solidFill>
                <a:latin typeface="微软雅黑" pitchFamily="34" charset="-122"/>
                <a:ea typeface="微软雅黑" pitchFamily="34" charset="-122"/>
              </a:rPr>
              <a:t>、微信平台</a:t>
            </a:r>
            <a:r>
              <a:rPr lang="zh-CN" altLang="zh-CN" sz="1600" dirty="0" smtClean="0">
                <a:solidFill>
                  <a:schemeClr val="bg1">
                    <a:lumMod val="50000"/>
                  </a:schemeClr>
                </a:solidFill>
                <a:latin typeface="微软雅黑" pitchFamily="34" charset="-122"/>
                <a:ea typeface="微软雅黑" pitchFamily="34" charset="-122"/>
              </a:rPr>
              <a:t>等信息平台，开设暑期社会实践专题网站，对实践情况进行纵深及时跟踪报道，使实践活动的报道更具时效性和大众性，扩大实践活动的影响力。</a:t>
            </a: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par>
                          <p:cTn id="23" fill="hold">
                            <p:stCondLst>
                              <p:cond delay="600"/>
                            </p:stCondLst>
                            <p:childTnLst>
                              <p:par>
                                <p:cTn id="24" presetID="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4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31</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30</a:t>
            </a:r>
            <a:endParaRPr lang="zh-CN" altLang="en-US" dirty="0">
              <a:solidFill>
                <a:schemeClr val="bg1"/>
              </a:solidFill>
            </a:endParaRPr>
          </a:p>
        </p:txBody>
      </p:sp>
      <p:sp>
        <p:nvSpPr>
          <p:cNvPr id="4" name="TextBox 3"/>
          <p:cNvSpPr txBox="1"/>
          <p:nvPr/>
        </p:nvSpPr>
        <p:spPr>
          <a:xfrm>
            <a:off x="395536" y="411510"/>
            <a:ext cx="4032448" cy="461665"/>
          </a:xfrm>
          <a:prstGeom prst="rect">
            <a:avLst/>
          </a:prstGeom>
          <a:noFill/>
        </p:spPr>
        <p:txBody>
          <a:bodyPr wrap="square" rtlCol="0">
            <a:spAutoFit/>
          </a:bodyPr>
          <a:lstStyle/>
          <a:p>
            <a:r>
              <a:rPr lang="zh-CN" altLang="en-US" sz="2400" b="1" dirty="0" smtClean="0">
                <a:solidFill>
                  <a:schemeClr val="bg1"/>
                </a:solidFill>
                <a:latin typeface="华康俪金黑W8" panose="020B0809000000000000" pitchFamily="49" charset="-122"/>
                <a:ea typeface="华康俪金黑W8" panose="020B0809000000000000" pitchFamily="49" charset="-122"/>
              </a:rPr>
              <a:t>资源与平台</a:t>
            </a:r>
            <a:endParaRPr lang="en-US" altLang="zh-CN" sz="24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179512" y="1275606"/>
            <a:ext cx="4392488" cy="1723549"/>
          </a:xfrm>
          <a:prstGeom prst="rect">
            <a:avLst/>
          </a:prstGeom>
          <a:noFill/>
        </p:spPr>
        <p:txBody>
          <a:bodyPr wrap="square" rtlCol="0">
            <a:spAutoFit/>
          </a:bodyPr>
          <a:lstStyle/>
          <a:p>
            <a:r>
              <a:rPr lang="zh-CN" altLang="en-US" sz="1600" dirty="0" smtClean="0">
                <a:solidFill>
                  <a:schemeClr val="bg1">
                    <a:lumMod val="50000"/>
                  </a:schemeClr>
                </a:solidFill>
                <a:latin typeface="微软雅黑" pitchFamily="34" charset="-122"/>
                <a:ea typeface="微软雅黑" pitchFamily="34" charset="-122"/>
              </a:rPr>
              <a:t>实践专题网站</a:t>
            </a:r>
            <a:r>
              <a:rPr lang="en-US" altLang="zh-CN" sz="1600" dirty="0" smtClean="0">
                <a:solidFill>
                  <a:schemeClr val="bg1">
                    <a:lumMod val="50000"/>
                  </a:schemeClr>
                </a:solidFill>
                <a:latin typeface="微软雅黑" pitchFamily="34" charset="-122"/>
                <a:ea typeface="微软雅黑" pitchFamily="34" charset="-122"/>
              </a:rPr>
              <a:t>uibeshijian.edu.cn</a:t>
            </a: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评优标准</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pine"/>
          <p:cNvCxnSpPr/>
          <p:nvPr/>
        </p:nvCxnSpPr>
        <p:spPr>
          <a:xfrm>
            <a:off x="4567900" y="89570"/>
            <a:ext cx="0" cy="4968000"/>
          </a:xfrm>
          <a:prstGeom prst="line">
            <a:avLst/>
          </a:prstGeom>
          <a:ln w="76200" cmpd="tri">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等腰三角形 50"/>
          <p:cNvSpPr/>
          <p:nvPr/>
        </p:nvSpPr>
        <p:spPr>
          <a:xfrm flipH="1">
            <a:off x="80101" y="4470901"/>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23992" y="4683548"/>
            <a:ext cx="648072" cy="369332"/>
          </a:xfrm>
          <a:prstGeom prst="rect">
            <a:avLst/>
          </a:prstGeom>
          <a:noFill/>
        </p:spPr>
        <p:txBody>
          <a:bodyPr wrap="square" rtlCol="0">
            <a:spAutoFit/>
          </a:bodyPr>
          <a:lstStyle/>
          <a:p>
            <a:r>
              <a:rPr lang="en-US" altLang="zh-CN" dirty="0" smtClean="0">
                <a:solidFill>
                  <a:schemeClr val="bg1"/>
                </a:solidFill>
              </a:rPr>
              <a:t>32</a:t>
            </a:r>
            <a:endParaRPr lang="zh-CN" altLang="en-US" dirty="0">
              <a:solidFill>
                <a:schemeClr val="bg1"/>
              </a:solidFill>
            </a:endParaRPr>
          </a:p>
        </p:txBody>
      </p:sp>
      <p:sp>
        <p:nvSpPr>
          <p:cNvPr id="60" name="等腰三角形 59"/>
          <p:cNvSpPr/>
          <p:nvPr/>
        </p:nvSpPr>
        <p:spPr>
          <a:xfrm>
            <a:off x="8210581" y="4468282"/>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8604448" y="4659982"/>
            <a:ext cx="648072" cy="369332"/>
          </a:xfrm>
          <a:prstGeom prst="rect">
            <a:avLst/>
          </a:prstGeom>
          <a:noFill/>
        </p:spPr>
        <p:txBody>
          <a:bodyPr wrap="square" rtlCol="0">
            <a:spAutoFit/>
          </a:bodyPr>
          <a:lstStyle/>
          <a:p>
            <a:r>
              <a:rPr lang="en-US" altLang="zh-CN" dirty="0" smtClean="0">
                <a:solidFill>
                  <a:schemeClr val="bg1"/>
                </a:solidFill>
              </a:rPr>
              <a:t>33</a:t>
            </a:r>
            <a:endParaRPr lang="zh-CN" altLang="en-US" dirty="0">
              <a:solidFill>
                <a:schemeClr val="bg1"/>
              </a:solidFill>
            </a:endParaRPr>
          </a:p>
        </p:txBody>
      </p:sp>
      <p:grpSp>
        <p:nvGrpSpPr>
          <p:cNvPr id="39" name="组合 38"/>
          <p:cNvGrpSpPr/>
          <p:nvPr/>
        </p:nvGrpSpPr>
        <p:grpSpPr>
          <a:xfrm>
            <a:off x="24264" y="195486"/>
            <a:ext cx="3899664" cy="1162261"/>
            <a:chOff x="24264" y="1121457"/>
            <a:chExt cx="3899664" cy="1162261"/>
          </a:xfrm>
        </p:grpSpPr>
        <p:sp>
          <p:nvSpPr>
            <p:cNvPr id="64" name="矩形 63"/>
            <p:cNvSpPr/>
            <p:nvPr/>
          </p:nvSpPr>
          <p:spPr>
            <a:xfrm>
              <a:off x="107058" y="1121457"/>
              <a:ext cx="3456830" cy="1162261"/>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3419872" y="1491630"/>
              <a:ext cx="504056" cy="504056"/>
            </a:xfrm>
            <a:prstGeom prst="rect">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4264" y="1410911"/>
              <a:ext cx="3467616" cy="584775"/>
            </a:xfrm>
            <a:prstGeom prst="rect">
              <a:avLst/>
            </a:prstGeom>
            <a:noFill/>
          </p:spPr>
          <p:txBody>
            <a:bodyPr wrap="none" rtlCol="0">
              <a:spAutoFit/>
            </a:bodyPr>
            <a:lstStyle/>
            <a:p>
              <a:r>
                <a:rPr lang="zh-CN" altLang="en-US" sz="3200"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en-US" sz="3200" dirty="0">
                <a:solidFill>
                  <a:schemeClr val="bg1"/>
                </a:solidFill>
                <a:latin typeface="华康俪金黑W8" panose="020B0809000000000000" pitchFamily="49" charset="-122"/>
                <a:ea typeface="华康俪金黑W8" panose="020B0809000000000000" pitchFamily="49" charset="-122"/>
              </a:endParaRPr>
            </a:p>
          </p:txBody>
        </p:sp>
        <p:cxnSp>
          <p:nvCxnSpPr>
            <p:cNvPr id="7" name="直接连接符 6"/>
            <p:cNvCxnSpPr/>
            <p:nvPr/>
          </p:nvCxnSpPr>
          <p:spPr>
            <a:xfrm>
              <a:off x="123992" y="1275606"/>
              <a:ext cx="34398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23992" y="2139702"/>
              <a:ext cx="34398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5496" y="1347614"/>
            <a:ext cx="3024336" cy="2912403"/>
            <a:chOff x="5148064" y="451434"/>
            <a:chExt cx="3600400" cy="4136539"/>
          </a:xfrm>
        </p:grpSpPr>
        <p:sp>
          <p:nvSpPr>
            <p:cNvPr id="34" name="TextBox 106"/>
            <p:cNvSpPr txBox="1"/>
            <p:nvPr/>
          </p:nvSpPr>
          <p:spPr>
            <a:xfrm>
              <a:off x="5148064" y="451434"/>
              <a:ext cx="982961" cy="461665"/>
            </a:xfrm>
            <a:prstGeom prst="rect">
              <a:avLst/>
            </a:prstGeom>
            <a:noFill/>
          </p:spPr>
          <p:txBody>
            <a:bodyPr wrap="none" rtlCol="0">
              <a:spAutoFit/>
            </a:bodyPr>
            <a:lstStyle/>
            <a:p>
              <a:r>
                <a:rPr lang="zh-CN" altLang="en-US" sz="2400" b="1" dirty="0" smtClean="0">
                  <a:solidFill>
                    <a:srgbClr val="4EC63A"/>
                  </a:solidFill>
                  <a:latin typeface="微软雅黑" pitchFamily="34" charset="-122"/>
                  <a:ea typeface="微软雅黑" pitchFamily="34" charset="-122"/>
                </a:rPr>
                <a:t>要  点</a:t>
              </a:r>
              <a:endParaRPr lang="zh-CN" altLang="en-US" sz="2400" b="1" dirty="0">
                <a:solidFill>
                  <a:srgbClr val="4EC63A"/>
                </a:solidFill>
                <a:latin typeface="微软雅黑" pitchFamily="34" charset="-122"/>
                <a:ea typeface="微软雅黑" pitchFamily="34" charset="-122"/>
              </a:endParaRPr>
            </a:p>
          </p:txBody>
        </p:sp>
        <p:sp>
          <p:nvSpPr>
            <p:cNvPr id="37" name="矩形 36"/>
            <p:cNvSpPr/>
            <p:nvPr/>
          </p:nvSpPr>
          <p:spPr>
            <a:xfrm>
              <a:off x="5433851" y="979660"/>
              <a:ext cx="955390" cy="307777"/>
            </a:xfrm>
            <a:prstGeom prst="rect">
              <a:avLst/>
            </a:prstGeom>
          </p:spPr>
          <p:txBody>
            <a:bodyPr wrap="none">
              <a:spAutoFit/>
            </a:bodyPr>
            <a:lstStyle/>
            <a:p>
              <a:r>
                <a:rPr lang="en-US" altLang="zh-CN" sz="1400" kern="0" spc="120" dirty="0">
                  <a:solidFill>
                    <a:schemeClr val="bg1">
                      <a:lumMod val="50000"/>
                    </a:schemeClr>
                  </a:solidFill>
                  <a:latin typeface="Berlin Sans FB" pitchFamily="34" charset="0"/>
                </a:rPr>
                <a:t>C</a:t>
              </a:r>
              <a:r>
                <a:rPr lang="en-US" altLang="zh-CN" sz="1400" kern="0" spc="120" dirty="0" smtClean="0">
                  <a:solidFill>
                    <a:schemeClr val="bg1">
                      <a:lumMod val="50000"/>
                    </a:schemeClr>
                  </a:solidFill>
                  <a:latin typeface="Berlin Sans FB" pitchFamily="34" charset="0"/>
                </a:rPr>
                <a:t>ontents</a:t>
              </a:r>
              <a:endParaRPr lang="zh-CN" altLang="en-US" sz="1400" kern="0" spc="120" dirty="0">
                <a:solidFill>
                  <a:schemeClr val="bg1">
                    <a:lumMod val="50000"/>
                  </a:schemeClr>
                </a:solidFill>
                <a:latin typeface="Berlin Sans FB" pitchFamily="34" charset="0"/>
              </a:endParaRPr>
            </a:p>
          </p:txBody>
        </p:sp>
        <p:grpSp>
          <p:nvGrpSpPr>
            <p:cNvPr id="2" name="组合 38"/>
            <p:cNvGrpSpPr/>
            <p:nvPr/>
          </p:nvGrpSpPr>
          <p:grpSpPr>
            <a:xfrm>
              <a:off x="5271131" y="1011747"/>
              <a:ext cx="117751" cy="205613"/>
              <a:chOff x="4783436" y="2011512"/>
              <a:chExt cx="148604" cy="259488"/>
            </a:xfrm>
          </p:grpSpPr>
          <p:cxnSp>
            <p:nvCxnSpPr>
              <p:cNvPr id="40" name="直接连接符 39"/>
              <p:cNvCxnSpPr/>
              <p:nvPr/>
            </p:nvCxnSpPr>
            <p:spPr>
              <a:xfrm>
                <a:off x="4788024" y="2011512"/>
                <a:ext cx="144016" cy="1429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4783436" y="2127000"/>
                <a:ext cx="144016" cy="1440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5148064" y="1563638"/>
              <a:ext cx="3600400" cy="3024335"/>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3"/>
            <p:cNvGrpSpPr/>
            <p:nvPr/>
          </p:nvGrpSpPr>
          <p:grpSpPr>
            <a:xfrm>
              <a:off x="5436096" y="1894061"/>
              <a:ext cx="1502172" cy="461665"/>
              <a:chOff x="5170835" y="1864908"/>
              <a:chExt cx="1502172" cy="461665"/>
            </a:xfrm>
          </p:grpSpPr>
          <p:sp>
            <p:nvSpPr>
              <p:cNvPr id="45" name="TextBox 112"/>
              <p:cNvSpPr txBox="1"/>
              <p:nvPr/>
            </p:nvSpPr>
            <p:spPr>
              <a:xfrm>
                <a:off x="5170835" y="1864908"/>
                <a:ext cx="340158" cy="461665"/>
              </a:xfrm>
              <a:prstGeom prst="rect">
                <a:avLst/>
              </a:prstGeom>
              <a:noFill/>
            </p:spPr>
            <p:txBody>
              <a:bodyPr wrap="none" rtlCol="0">
                <a:spAutoFit/>
              </a:bodyPr>
              <a:lstStyle/>
              <a:p>
                <a:r>
                  <a:rPr lang="en-US" altLang="zh-CN" sz="2400" b="1" dirty="0" smtClean="0">
                    <a:solidFill>
                      <a:schemeClr val="bg1"/>
                    </a:solidFill>
                  </a:rPr>
                  <a:t>1</a:t>
                </a:r>
                <a:endParaRPr lang="zh-CN" altLang="en-US" sz="2400" b="1" dirty="0">
                  <a:solidFill>
                    <a:schemeClr val="bg1"/>
                  </a:solidFill>
                </a:endParaRPr>
              </a:p>
            </p:txBody>
          </p:sp>
          <p:sp>
            <p:nvSpPr>
              <p:cNvPr id="46" name="TextBox 113"/>
              <p:cNvSpPr txBox="1"/>
              <p:nvPr/>
            </p:nvSpPr>
            <p:spPr>
              <a:xfrm>
                <a:off x="5565011" y="1911074"/>
                <a:ext cx="1107996" cy="369332"/>
              </a:xfrm>
              <a:prstGeom prst="rect">
                <a:avLst/>
              </a:prstGeom>
              <a:noFill/>
            </p:spPr>
            <p:txBody>
              <a:bodyPr wrap="none" rtlCol="0">
                <a:spAutoFit/>
              </a:bodyPr>
              <a:lstStyle/>
              <a:p>
                <a:r>
                  <a:rPr lang="zh-CN" altLang="en-US" b="1" dirty="0" smtClean="0">
                    <a:solidFill>
                      <a:schemeClr val="bg1"/>
                    </a:solidFill>
                    <a:latin typeface="微软雅黑" pitchFamily="34" charset="-122"/>
                    <a:ea typeface="微软雅黑" pitchFamily="34" charset="-122"/>
                  </a:rPr>
                  <a:t>前期策划</a:t>
                </a:r>
                <a:endParaRPr lang="zh-CN" altLang="en-US" b="1" dirty="0">
                  <a:solidFill>
                    <a:schemeClr val="bg1"/>
                  </a:solidFill>
                  <a:latin typeface="微软雅黑" pitchFamily="34" charset="-122"/>
                  <a:ea typeface="微软雅黑" pitchFamily="34" charset="-122"/>
                </a:endParaRPr>
              </a:p>
            </p:txBody>
          </p:sp>
        </p:grpSp>
        <p:grpSp>
          <p:nvGrpSpPr>
            <p:cNvPr id="6" name="组合 46"/>
            <p:cNvGrpSpPr/>
            <p:nvPr/>
          </p:nvGrpSpPr>
          <p:grpSpPr>
            <a:xfrm>
              <a:off x="5436096" y="2326109"/>
              <a:ext cx="1502172" cy="461665"/>
              <a:chOff x="5170835" y="2305808"/>
              <a:chExt cx="1502172" cy="461665"/>
            </a:xfrm>
          </p:grpSpPr>
          <p:sp>
            <p:nvSpPr>
              <p:cNvPr id="48" name="TextBox 116"/>
              <p:cNvSpPr txBox="1"/>
              <p:nvPr/>
            </p:nvSpPr>
            <p:spPr>
              <a:xfrm>
                <a:off x="5170835" y="2305808"/>
                <a:ext cx="340158" cy="461665"/>
              </a:xfrm>
              <a:prstGeom prst="rect">
                <a:avLst/>
              </a:prstGeom>
              <a:noFill/>
            </p:spPr>
            <p:txBody>
              <a:bodyPr wrap="none" rtlCol="0">
                <a:spAutoFit/>
              </a:bodyPr>
              <a:lstStyle/>
              <a:p>
                <a:r>
                  <a:rPr lang="en-US" altLang="zh-CN" sz="2400" b="1" dirty="0" smtClean="0">
                    <a:solidFill>
                      <a:schemeClr val="bg1"/>
                    </a:solidFill>
                  </a:rPr>
                  <a:t>2</a:t>
                </a:r>
                <a:endParaRPr lang="zh-CN" altLang="en-US" sz="2400" b="1" dirty="0">
                  <a:solidFill>
                    <a:schemeClr val="bg1"/>
                  </a:solidFill>
                </a:endParaRPr>
              </a:p>
            </p:txBody>
          </p:sp>
          <p:sp>
            <p:nvSpPr>
              <p:cNvPr id="49" name="TextBox 117"/>
              <p:cNvSpPr txBox="1"/>
              <p:nvPr/>
            </p:nvSpPr>
            <p:spPr>
              <a:xfrm>
                <a:off x="5565011" y="2368908"/>
                <a:ext cx="1107996" cy="369332"/>
              </a:xfrm>
              <a:prstGeom prst="rect">
                <a:avLst/>
              </a:prstGeom>
              <a:noFill/>
            </p:spPr>
            <p:txBody>
              <a:bodyPr wrap="none" rtlCol="0">
                <a:spAutoFit/>
              </a:bodyPr>
              <a:lstStyle/>
              <a:p>
                <a:r>
                  <a:rPr lang="zh-CN" altLang="en-US" b="1" dirty="0" smtClean="0">
                    <a:solidFill>
                      <a:schemeClr val="bg1"/>
                    </a:solidFill>
                    <a:latin typeface="微软雅黑" pitchFamily="34" charset="-122"/>
                    <a:ea typeface="微软雅黑" pitchFamily="34" charset="-122"/>
                  </a:rPr>
                  <a:t>实地实践</a:t>
                </a:r>
                <a:endParaRPr lang="zh-CN" altLang="en-US" b="1" dirty="0">
                  <a:solidFill>
                    <a:schemeClr val="bg1"/>
                  </a:solidFill>
                  <a:latin typeface="微软雅黑" pitchFamily="34" charset="-122"/>
                  <a:ea typeface="微软雅黑" pitchFamily="34" charset="-122"/>
                </a:endParaRPr>
              </a:p>
            </p:txBody>
          </p:sp>
        </p:grpSp>
        <p:grpSp>
          <p:nvGrpSpPr>
            <p:cNvPr id="8" name="组合 51"/>
            <p:cNvGrpSpPr/>
            <p:nvPr/>
          </p:nvGrpSpPr>
          <p:grpSpPr>
            <a:xfrm>
              <a:off x="5436096" y="2787774"/>
              <a:ext cx="1502172" cy="461665"/>
              <a:chOff x="5173386" y="2793957"/>
              <a:chExt cx="1502172" cy="461665"/>
            </a:xfrm>
          </p:grpSpPr>
          <p:sp>
            <p:nvSpPr>
              <p:cNvPr id="53" name="TextBox 118"/>
              <p:cNvSpPr txBox="1"/>
              <p:nvPr/>
            </p:nvSpPr>
            <p:spPr>
              <a:xfrm>
                <a:off x="5173386" y="2793957"/>
                <a:ext cx="340158" cy="461665"/>
              </a:xfrm>
              <a:prstGeom prst="rect">
                <a:avLst/>
              </a:prstGeom>
              <a:noFill/>
            </p:spPr>
            <p:txBody>
              <a:bodyPr wrap="none" rtlCol="0">
                <a:spAutoFit/>
              </a:bodyPr>
              <a:lstStyle/>
              <a:p>
                <a:r>
                  <a:rPr lang="en-US" altLang="zh-CN" sz="2400" b="1" smtClean="0">
                    <a:solidFill>
                      <a:schemeClr val="bg1"/>
                    </a:solidFill>
                  </a:rPr>
                  <a:t>3</a:t>
                </a:r>
                <a:endParaRPr lang="zh-CN" altLang="en-US" sz="2400" b="1" dirty="0">
                  <a:solidFill>
                    <a:schemeClr val="bg1"/>
                  </a:solidFill>
                </a:endParaRPr>
              </a:p>
            </p:txBody>
          </p:sp>
          <p:sp>
            <p:nvSpPr>
              <p:cNvPr id="54" name="TextBox 119"/>
              <p:cNvSpPr txBox="1"/>
              <p:nvPr/>
            </p:nvSpPr>
            <p:spPr>
              <a:xfrm>
                <a:off x="5567562" y="2840123"/>
                <a:ext cx="1107996" cy="369332"/>
              </a:xfrm>
              <a:prstGeom prst="rect">
                <a:avLst/>
              </a:prstGeom>
              <a:noFill/>
            </p:spPr>
            <p:txBody>
              <a:bodyPr wrap="none" rtlCol="0">
                <a:spAutoFit/>
              </a:bodyPr>
              <a:lstStyle/>
              <a:p>
                <a:r>
                  <a:rPr lang="zh-CN" altLang="en-US" b="1" dirty="0" smtClean="0">
                    <a:solidFill>
                      <a:schemeClr val="bg1"/>
                    </a:solidFill>
                    <a:latin typeface="微软雅黑" pitchFamily="34" charset="-122"/>
                    <a:ea typeface="微软雅黑" pitchFamily="34" charset="-122"/>
                  </a:rPr>
                  <a:t>表彰总结</a:t>
                </a:r>
                <a:endParaRPr lang="zh-CN" altLang="en-US" b="1" dirty="0">
                  <a:solidFill>
                    <a:schemeClr val="bg1"/>
                  </a:solidFill>
                  <a:latin typeface="微软雅黑" pitchFamily="34" charset="-122"/>
                  <a:ea typeface="微软雅黑" pitchFamily="34" charset="-122"/>
                </a:endParaRPr>
              </a:p>
            </p:txBody>
          </p:sp>
        </p:grpSp>
        <p:grpSp>
          <p:nvGrpSpPr>
            <p:cNvPr id="27" name="组合 51"/>
            <p:cNvGrpSpPr/>
            <p:nvPr/>
          </p:nvGrpSpPr>
          <p:grpSpPr>
            <a:xfrm>
              <a:off x="5436096" y="3219822"/>
              <a:ext cx="1502172" cy="461665"/>
              <a:chOff x="5173386" y="2793957"/>
              <a:chExt cx="1502172" cy="461665"/>
            </a:xfrm>
          </p:grpSpPr>
          <p:sp>
            <p:nvSpPr>
              <p:cNvPr id="28" name="TextBox 118"/>
              <p:cNvSpPr txBox="1"/>
              <p:nvPr/>
            </p:nvSpPr>
            <p:spPr>
              <a:xfrm>
                <a:off x="5173386" y="2793957"/>
                <a:ext cx="340158" cy="461665"/>
              </a:xfrm>
              <a:prstGeom prst="rect">
                <a:avLst/>
              </a:prstGeom>
              <a:noFill/>
            </p:spPr>
            <p:txBody>
              <a:bodyPr wrap="none" rtlCol="0">
                <a:spAutoFit/>
              </a:bodyPr>
              <a:lstStyle/>
              <a:p>
                <a:r>
                  <a:rPr lang="en-US" altLang="zh-CN" sz="2400" b="1" dirty="0" smtClean="0">
                    <a:solidFill>
                      <a:schemeClr val="bg1"/>
                    </a:solidFill>
                  </a:rPr>
                  <a:t>4</a:t>
                </a:r>
                <a:endParaRPr lang="zh-CN" altLang="en-US" sz="2400" b="1" dirty="0">
                  <a:solidFill>
                    <a:schemeClr val="bg1"/>
                  </a:solidFill>
                </a:endParaRPr>
              </a:p>
            </p:txBody>
          </p:sp>
          <p:sp>
            <p:nvSpPr>
              <p:cNvPr id="29" name="TextBox 119"/>
              <p:cNvSpPr txBox="1"/>
              <p:nvPr/>
            </p:nvSpPr>
            <p:spPr>
              <a:xfrm>
                <a:off x="5567562" y="2840123"/>
                <a:ext cx="1107996" cy="369332"/>
              </a:xfrm>
              <a:prstGeom prst="rect">
                <a:avLst/>
              </a:prstGeom>
              <a:noFill/>
            </p:spPr>
            <p:txBody>
              <a:bodyPr wrap="none" rtlCol="0">
                <a:spAutoFit/>
              </a:bodyPr>
              <a:lstStyle/>
              <a:p>
                <a:r>
                  <a:rPr lang="zh-CN" altLang="en-US" b="1" dirty="0" smtClean="0">
                    <a:solidFill>
                      <a:schemeClr val="bg1"/>
                    </a:solidFill>
                    <a:latin typeface="微软雅黑" pitchFamily="34" charset="-122"/>
                    <a:ea typeface="微软雅黑" pitchFamily="34" charset="-122"/>
                  </a:rPr>
                  <a:t>报销工作</a:t>
                </a:r>
                <a:endParaRPr lang="zh-CN" altLang="en-US" b="1" dirty="0">
                  <a:solidFill>
                    <a:schemeClr val="bg1"/>
                  </a:solidFill>
                  <a:latin typeface="微软雅黑" pitchFamily="34" charset="-122"/>
                  <a:ea typeface="微软雅黑" pitchFamily="34" charset="-122"/>
                </a:endParaRPr>
              </a:p>
            </p:txBody>
          </p:sp>
        </p:grpSp>
        <p:grpSp>
          <p:nvGrpSpPr>
            <p:cNvPr id="30" name="组合 51"/>
            <p:cNvGrpSpPr/>
            <p:nvPr/>
          </p:nvGrpSpPr>
          <p:grpSpPr>
            <a:xfrm>
              <a:off x="5446092" y="3651870"/>
              <a:ext cx="1502172" cy="461665"/>
              <a:chOff x="5173386" y="2793957"/>
              <a:chExt cx="1502172" cy="461665"/>
            </a:xfrm>
          </p:grpSpPr>
          <p:sp>
            <p:nvSpPr>
              <p:cNvPr id="33" name="TextBox 118"/>
              <p:cNvSpPr txBox="1"/>
              <p:nvPr/>
            </p:nvSpPr>
            <p:spPr>
              <a:xfrm>
                <a:off x="5173386" y="2793957"/>
                <a:ext cx="340158" cy="461665"/>
              </a:xfrm>
              <a:prstGeom prst="rect">
                <a:avLst/>
              </a:prstGeom>
              <a:noFill/>
            </p:spPr>
            <p:txBody>
              <a:bodyPr wrap="none" rtlCol="0">
                <a:spAutoFit/>
              </a:bodyPr>
              <a:lstStyle/>
              <a:p>
                <a:r>
                  <a:rPr lang="en-US" altLang="zh-CN" sz="2400" b="1" dirty="0" smtClean="0">
                    <a:solidFill>
                      <a:schemeClr val="bg1"/>
                    </a:solidFill>
                  </a:rPr>
                  <a:t>5</a:t>
                </a:r>
                <a:endParaRPr lang="zh-CN" altLang="en-US" sz="2400" b="1" dirty="0">
                  <a:solidFill>
                    <a:schemeClr val="bg1"/>
                  </a:solidFill>
                </a:endParaRPr>
              </a:p>
            </p:txBody>
          </p:sp>
          <p:sp>
            <p:nvSpPr>
              <p:cNvPr id="35" name="TextBox 119"/>
              <p:cNvSpPr txBox="1"/>
              <p:nvPr/>
            </p:nvSpPr>
            <p:spPr>
              <a:xfrm>
                <a:off x="5567562" y="2840123"/>
                <a:ext cx="1107996" cy="369332"/>
              </a:xfrm>
              <a:prstGeom prst="rect">
                <a:avLst/>
              </a:prstGeom>
              <a:noFill/>
            </p:spPr>
            <p:txBody>
              <a:bodyPr wrap="none" rtlCol="0">
                <a:spAutoFit/>
              </a:bodyPr>
              <a:lstStyle/>
              <a:p>
                <a:r>
                  <a:rPr lang="zh-CN" altLang="en-US" b="1" dirty="0" smtClean="0">
                    <a:solidFill>
                      <a:schemeClr val="bg1"/>
                    </a:solidFill>
                    <a:latin typeface="微软雅黑" pitchFamily="34" charset="-122"/>
                    <a:ea typeface="微软雅黑" pitchFamily="34" charset="-122"/>
                  </a:rPr>
                  <a:t>认定学分</a:t>
                </a:r>
                <a:endParaRPr lang="zh-CN" altLang="en-US" b="1" dirty="0">
                  <a:solidFill>
                    <a:schemeClr val="bg1"/>
                  </a:solidFill>
                  <a:latin typeface="微软雅黑" pitchFamily="34" charset="-122"/>
                  <a:ea typeface="微软雅黑" pitchFamily="34" charset="-122"/>
                </a:endParaRPr>
              </a:p>
            </p:txBody>
          </p:sp>
        </p:grpSp>
      </p:grpSp>
      <p:grpSp>
        <p:nvGrpSpPr>
          <p:cNvPr id="50" name="组合 49"/>
          <p:cNvGrpSpPr/>
          <p:nvPr/>
        </p:nvGrpSpPr>
        <p:grpSpPr>
          <a:xfrm>
            <a:off x="4716015" y="195486"/>
            <a:ext cx="4464498" cy="4824536"/>
            <a:chOff x="4716016" y="65405"/>
            <a:chExt cx="4772394" cy="5177410"/>
          </a:xfrm>
        </p:grpSpPr>
        <p:sp>
          <p:nvSpPr>
            <p:cNvPr id="42" name="TextBox 41"/>
            <p:cNvSpPr txBox="1"/>
            <p:nvPr/>
          </p:nvSpPr>
          <p:spPr>
            <a:xfrm>
              <a:off x="4716016" y="65405"/>
              <a:ext cx="3600400" cy="1354217"/>
            </a:xfrm>
            <a:prstGeom prst="rect">
              <a:avLst/>
            </a:prstGeom>
            <a:noFill/>
          </p:spPr>
          <p:txBody>
            <a:bodyPr wrap="square" rtlCol="0">
              <a:spAutoFit/>
            </a:bodyPr>
            <a:lstStyle/>
            <a:p>
              <a:r>
                <a:rPr lang="zh-CN" altLang="en-US" b="1" dirty="0" smtClean="0">
                  <a:solidFill>
                    <a:srgbClr val="4EC63A"/>
                  </a:solidFill>
                  <a:latin typeface="微软雅黑" pitchFamily="34" charset="-122"/>
                  <a:ea typeface="微软雅黑" pitchFamily="34" charset="-122"/>
                </a:rPr>
                <a:t>一、前期策划</a:t>
              </a:r>
              <a:endParaRPr lang="en-US" altLang="zh-CN" b="1" dirty="0" smtClean="0">
                <a:solidFill>
                  <a:srgbClr val="4EC63A"/>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）组队</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）选题</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3</a:t>
              </a:r>
              <a:r>
                <a:rPr lang="zh-CN" altLang="en-US" sz="1600" dirty="0" smtClean="0">
                  <a:solidFill>
                    <a:schemeClr val="bg1">
                      <a:lumMod val="50000"/>
                    </a:schemeClr>
                  </a:solidFill>
                  <a:latin typeface="微软雅黑" pitchFamily="34" charset="-122"/>
                  <a:ea typeface="微软雅黑" pitchFamily="34" charset="-122"/>
                </a:rPr>
                <a:t>）方案</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4</a:t>
              </a:r>
              <a:r>
                <a:rPr lang="zh-CN" altLang="en-US" sz="1600" dirty="0" smtClean="0">
                  <a:solidFill>
                    <a:schemeClr val="bg1">
                      <a:lumMod val="50000"/>
                    </a:schemeClr>
                  </a:solidFill>
                  <a:latin typeface="微软雅黑" pitchFamily="34" charset="-122"/>
                  <a:ea typeface="微软雅黑" pitchFamily="34" charset="-122"/>
                </a:rPr>
                <a:t>）策划</a:t>
              </a:r>
              <a:endParaRPr lang="en-US" altLang="zh-CN" sz="1600" dirty="0" smtClean="0">
                <a:solidFill>
                  <a:schemeClr val="bg1">
                    <a:lumMod val="50000"/>
                  </a:schemeClr>
                </a:solidFill>
                <a:latin typeface="微软雅黑" pitchFamily="34" charset="-122"/>
                <a:ea typeface="微软雅黑" pitchFamily="34" charset="-122"/>
              </a:endParaRPr>
            </a:p>
          </p:txBody>
        </p:sp>
        <p:sp>
          <p:nvSpPr>
            <p:cNvPr id="44" name="TextBox 43"/>
            <p:cNvSpPr txBox="1"/>
            <p:nvPr/>
          </p:nvSpPr>
          <p:spPr>
            <a:xfrm>
              <a:off x="6752106" y="3211490"/>
              <a:ext cx="2736304" cy="2031325"/>
            </a:xfrm>
            <a:prstGeom prst="rect">
              <a:avLst/>
            </a:prstGeom>
            <a:noFill/>
          </p:spPr>
          <p:txBody>
            <a:bodyPr wrap="square" rtlCol="0">
              <a:spAutoFit/>
            </a:bodyPr>
            <a:lstStyle/>
            <a:p>
              <a:r>
                <a:rPr lang="zh-CN" altLang="en-US" b="1" dirty="0" smtClean="0">
                  <a:solidFill>
                    <a:srgbClr val="4EC63A"/>
                  </a:solidFill>
                  <a:latin typeface="微软雅黑" pitchFamily="34" charset="-122"/>
                  <a:ea typeface="微软雅黑" pitchFamily="34" charset="-122"/>
                </a:rPr>
                <a:t>三、表彰总结</a:t>
              </a:r>
              <a:endParaRPr lang="en-US" altLang="zh-CN" b="1" dirty="0" smtClean="0">
                <a:solidFill>
                  <a:srgbClr val="4EC63A"/>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1</a:t>
              </a:r>
              <a:r>
                <a:rPr lang="zh-CN" altLang="en-US" dirty="0" smtClean="0">
                  <a:solidFill>
                    <a:schemeClr val="bg1">
                      <a:lumMod val="50000"/>
                    </a:schemeClr>
                  </a:solidFill>
                  <a:latin typeface="微软雅黑" pitchFamily="34" charset="-122"/>
                  <a:ea typeface="微软雅黑" pitchFamily="34" charset="-122"/>
                </a:rPr>
                <a:t>）实践总结与答辩</a:t>
              </a:r>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2</a:t>
              </a:r>
              <a:r>
                <a:rPr lang="zh-CN" altLang="en-US" dirty="0" smtClean="0">
                  <a:solidFill>
                    <a:schemeClr val="bg1">
                      <a:lumMod val="50000"/>
                    </a:schemeClr>
                  </a:solidFill>
                  <a:latin typeface="微软雅黑" pitchFamily="34" charset="-122"/>
                  <a:ea typeface="微软雅黑" pitchFamily="34" charset="-122"/>
                </a:rPr>
                <a:t>）实践评比与表彰</a:t>
              </a:r>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3</a:t>
              </a:r>
              <a:r>
                <a:rPr lang="zh-CN" altLang="en-US" dirty="0" smtClean="0">
                  <a:solidFill>
                    <a:schemeClr val="bg1">
                      <a:lumMod val="50000"/>
                    </a:schemeClr>
                  </a:solidFill>
                  <a:latin typeface="微软雅黑" pitchFamily="34" charset="-122"/>
                  <a:ea typeface="微软雅黑" pitchFamily="34" charset="-122"/>
                </a:rPr>
                <a:t>）实践成果转化</a:t>
              </a:r>
              <a:endParaRPr lang="en-US" altLang="zh-CN" dirty="0" smtClean="0">
                <a:solidFill>
                  <a:schemeClr val="bg1">
                    <a:lumMod val="50000"/>
                  </a:schemeClr>
                </a:solidFill>
                <a:latin typeface="微软雅黑" pitchFamily="34" charset="-122"/>
                <a:ea typeface="微软雅黑" pitchFamily="34" charset="-122"/>
              </a:endParaRPr>
            </a:p>
            <a:p>
              <a:r>
                <a:rPr lang="zh-CN" altLang="en-US" b="1" dirty="0" smtClean="0">
                  <a:solidFill>
                    <a:srgbClr val="4EC63A"/>
                  </a:solidFill>
                  <a:latin typeface="微软雅黑" pitchFamily="34" charset="-122"/>
                  <a:ea typeface="微软雅黑" pitchFamily="34" charset="-122"/>
                </a:rPr>
                <a:t>四、报销工作</a:t>
              </a:r>
              <a:endParaRPr lang="en-US" altLang="zh-CN" b="1" dirty="0" smtClean="0">
                <a:solidFill>
                  <a:srgbClr val="4EC63A"/>
                </a:solidFill>
                <a:latin typeface="微软雅黑" pitchFamily="34" charset="-122"/>
                <a:ea typeface="微软雅黑" pitchFamily="34" charset="-122"/>
              </a:endParaRPr>
            </a:p>
            <a:p>
              <a:r>
                <a:rPr lang="zh-CN" altLang="en-US" b="1" dirty="0" smtClean="0">
                  <a:solidFill>
                    <a:srgbClr val="4EC63A"/>
                  </a:solidFill>
                  <a:latin typeface="微软雅黑" pitchFamily="34" charset="-122"/>
                  <a:ea typeface="微软雅黑" pitchFamily="34" charset="-122"/>
                </a:rPr>
                <a:t>五、认定学分</a:t>
              </a:r>
            </a:p>
            <a:p>
              <a:endParaRPr lang="zh-CN" altLang="en-US" dirty="0"/>
            </a:p>
          </p:txBody>
        </p:sp>
        <p:sp>
          <p:nvSpPr>
            <p:cNvPr id="47" name="TextBox 46"/>
            <p:cNvSpPr txBox="1"/>
            <p:nvPr/>
          </p:nvSpPr>
          <p:spPr>
            <a:xfrm>
              <a:off x="5508104" y="1434170"/>
              <a:ext cx="3384376" cy="2031325"/>
            </a:xfrm>
            <a:prstGeom prst="rect">
              <a:avLst/>
            </a:prstGeom>
            <a:noFill/>
          </p:spPr>
          <p:txBody>
            <a:bodyPr wrap="square" rtlCol="0">
              <a:spAutoFit/>
            </a:bodyPr>
            <a:lstStyle/>
            <a:p>
              <a:r>
                <a:rPr lang="zh-CN" altLang="en-US" b="1" dirty="0" smtClean="0">
                  <a:solidFill>
                    <a:srgbClr val="4EC63A"/>
                  </a:solidFill>
                  <a:latin typeface="微软雅黑" pitchFamily="34" charset="-122"/>
                  <a:ea typeface="微软雅黑" pitchFamily="34" charset="-122"/>
                </a:rPr>
                <a:t>二、实地实践</a:t>
              </a:r>
              <a:endParaRPr lang="en-US" altLang="zh-CN" b="1" dirty="0" smtClean="0">
                <a:solidFill>
                  <a:srgbClr val="4EC63A"/>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1</a:t>
              </a:r>
              <a:r>
                <a:rPr lang="zh-CN" altLang="en-US" dirty="0" smtClean="0">
                  <a:solidFill>
                    <a:schemeClr val="bg1">
                      <a:lumMod val="50000"/>
                    </a:schemeClr>
                  </a:solidFill>
                  <a:latin typeface="微软雅黑" pitchFamily="34" charset="-122"/>
                  <a:ea typeface="微软雅黑" pitchFamily="34" charset="-122"/>
                </a:rPr>
                <a:t>）获取实践材料</a:t>
              </a:r>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2</a:t>
              </a:r>
              <a:r>
                <a:rPr lang="zh-CN" altLang="en-US" dirty="0" smtClean="0">
                  <a:solidFill>
                    <a:schemeClr val="bg1">
                      <a:lumMod val="50000"/>
                    </a:schemeClr>
                  </a:solidFill>
                  <a:latin typeface="微软雅黑" pitchFamily="34" charset="-122"/>
                  <a:ea typeface="微软雅黑" pitchFamily="34" charset="-122"/>
                </a:rPr>
                <a:t>）指导实践方法</a:t>
              </a:r>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3</a:t>
              </a:r>
              <a:r>
                <a:rPr lang="zh-CN" altLang="en-US" dirty="0" smtClean="0">
                  <a:solidFill>
                    <a:schemeClr val="bg1">
                      <a:lumMod val="50000"/>
                    </a:schemeClr>
                  </a:solidFill>
                  <a:latin typeface="微软雅黑" pitchFamily="34" charset="-122"/>
                  <a:ea typeface="微软雅黑" pitchFamily="34" charset="-122"/>
                </a:rPr>
                <a:t>）扩大实践宣传</a:t>
              </a:r>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4</a:t>
              </a:r>
              <a:r>
                <a:rPr lang="zh-CN" altLang="en-US" dirty="0" smtClean="0">
                  <a:solidFill>
                    <a:schemeClr val="bg1">
                      <a:lumMod val="50000"/>
                    </a:schemeClr>
                  </a:solidFill>
                  <a:latin typeface="微软雅黑" pitchFamily="34" charset="-122"/>
                  <a:ea typeface="微软雅黑" pitchFamily="34" charset="-122"/>
                </a:rPr>
                <a:t>）整理实践材料</a:t>
              </a:r>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5</a:t>
              </a:r>
              <a:r>
                <a:rPr lang="zh-CN" altLang="en-US" dirty="0" smtClean="0">
                  <a:solidFill>
                    <a:schemeClr val="bg1">
                      <a:lumMod val="50000"/>
                    </a:schemeClr>
                  </a:solidFill>
                  <a:latin typeface="微软雅黑" pitchFamily="34" charset="-122"/>
                  <a:ea typeface="微软雅黑" pitchFamily="34" charset="-122"/>
                </a:rPr>
                <a:t>）重视收尾工作</a:t>
              </a:r>
              <a:endParaRPr lang="en-US" altLang="zh-CN" dirty="0" smtClean="0">
                <a:solidFill>
                  <a:schemeClr val="bg1">
                    <a:lumMod val="50000"/>
                  </a:schemeClr>
                </a:solidFill>
                <a:latin typeface="微软雅黑" pitchFamily="34" charset="-122"/>
                <a:ea typeface="微软雅黑" pitchFamily="34" charset="-122"/>
              </a:endParaRPr>
            </a:p>
            <a:p>
              <a:endParaRPr lang="zh-CN" altLang="en-US" dirty="0"/>
            </a:p>
          </p:txBody>
        </p:sp>
      </p:grpSp>
    </p:spTree>
    <p:extLst>
      <p:ext uri="{BB962C8B-B14F-4D97-AF65-F5344CB8AC3E}">
        <p14:creationId xmlns:p14="http://schemas.microsoft.com/office/powerpoint/2010/main" xmlns="" val="5027487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original_HFW8_0b9900001102125f.jpg"/>
          <p:cNvPicPr>
            <a:picLocks noChangeAspect="1"/>
          </p:cNvPicPr>
          <p:nvPr/>
        </p:nvPicPr>
        <p:blipFill>
          <a:blip r:embed="rId3" cstate="print"/>
          <a:stretch>
            <a:fillRect/>
          </a:stretch>
        </p:blipFill>
        <p:spPr>
          <a:xfrm>
            <a:off x="4618587" y="92546"/>
            <a:ext cx="2943333" cy="4999484"/>
          </a:xfrm>
          <a:prstGeom prst="rect">
            <a:avLst/>
          </a:prstGeom>
        </p:spPr>
      </p:pic>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35</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34</a:t>
            </a:r>
            <a:endParaRPr lang="zh-CN" altLang="en-US" dirty="0">
              <a:solidFill>
                <a:schemeClr val="bg1"/>
              </a:solidFill>
            </a:endParaRPr>
          </a:p>
        </p:txBody>
      </p:sp>
      <p:sp>
        <p:nvSpPr>
          <p:cNvPr id="4" name="TextBox 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179512" y="1275606"/>
            <a:ext cx="4392488" cy="1723549"/>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5364088" y="555526"/>
            <a:ext cx="1707700" cy="561625"/>
            <a:chOff x="5280297" y="901127"/>
            <a:chExt cx="1707700" cy="561625"/>
          </a:xfrm>
        </p:grpSpPr>
        <p:sp>
          <p:nvSpPr>
            <p:cNvPr id="16" name="矩形 15"/>
            <p:cNvSpPr/>
            <p:nvPr/>
          </p:nvSpPr>
          <p:spPr>
            <a:xfrm>
              <a:off x="5280297" y="901127"/>
              <a:ext cx="1707700" cy="561625"/>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97"/>
            <p:cNvSpPr txBox="1"/>
            <p:nvPr/>
          </p:nvSpPr>
          <p:spPr>
            <a:xfrm>
              <a:off x="5581625" y="994621"/>
              <a:ext cx="1282848" cy="338554"/>
            </a:xfrm>
            <a:prstGeom prst="rect">
              <a:avLst/>
            </a:prstGeom>
            <a:no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前期策划</a:t>
              </a:r>
              <a:endParaRPr lang="en-US" altLang="zh-CN" sz="1600" b="1" dirty="0">
                <a:solidFill>
                  <a:schemeClr val="bg1"/>
                </a:solidFill>
                <a:latin typeface="微软雅黑" pitchFamily="34" charset="-122"/>
                <a:ea typeface="微软雅黑" pitchFamily="34" charset="-122"/>
              </a:endParaRPr>
            </a:p>
          </p:txBody>
        </p:sp>
        <p:grpSp>
          <p:nvGrpSpPr>
            <p:cNvPr id="18" name="组合 17"/>
            <p:cNvGrpSpPr/>
            <p:nvPr/>
          </p:nvGrpSpPr>
          <p:grpSpPr>
            <a:xfrm>
              <a:off x="5499657" y="1083559"/>
              <a:ext cx="117751" cy="205613"/>
              <a:chOff x="5876999" y="1014214"/>
              <a:chExt cx="117751" cy="205613"/>
            </a:xfrm>
          </p:grpSpPr>
          <p:cxnSp>
            <p:nvCxnSpPr>
              <p:cNvPr id="19" name="直接连接符 18"/>
              <p:cNvCxnSpPr/>
              <p:nvPr/>
            </p:nvCxnSpPr>
            <p:spPr>
              <a:xfrm>
                <a:off x="5880634" y="1014214"/>
                <a:ext cx="114116" cy="1132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76999" y="1105724"/>
                <a:ext cx="114116" cy="1141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 name="文本框 35"/>
          <p:cNvSpPr txBox="1"/>
          <p:nvPr/>
        </p:nvSpPr>
        <p:spPr>
          <a:xfrm>
            <a:off x="7561921" y="1275606"/>
            <a:ext cx="1476164" cy="1815882"/>
          </a:xfrm>
          <a:prstGeom prst="rect">
            <a:avLst/>
          </a:prstGeom>
          <a:noFill/>
        </p:spPr>
        <p:txBody>
          <a:bodyPr wrap="square" rtlCol="0">
            <a:spAutoFit/>
          </a:bodyPr>
          <a:lstStyle/>
          <a:p>
            <a:r>
              <a:rPr lang="zh-CN" altLang="en-US" sz="1600" b="1" dirty="0" smtClean="0">
                <a:solidFill>
                  <a:srgbClr val="4EC63A"/>
                </a:solidFill>
                <a:latin typeface="微软雅黑" panose="020B0503020204020204" pitchFamily="34" charset="-122"/>
                <a:ea typeface="微软雅黑" panose="020B0503020204020204" pitchFamily="34" charset="-122"/>
              </a:rPr>
              <a:t>实践组队</a:t>
            </a:r>
            <a:endParaRPr lang="en-US" altLang="zh-CN" sz="1600" b="1" dirty="0" smtClean="0">
              <a:solidFill>
                <a:srgbClr val="4EC63A"/>
              </a:solidFill>
              <a:latin typeface="微软雅黑" panose="020B0503020204020204" pitchFamily="34" charset="-122"/>
              <a:ea typeface="微软雅黑" panose="020B0503020204020204" pitchFamily="34" charset="-122"/>
            </a:endParaRPr>
          </a:p>
          <a:p>
            <a:r>
              <a:rPr lang="zh-CN" altLang="en-US" sz="1600" b="1" dirty="0" smtClean="0">
                <a:solidFill>
                  <a:srgbClr val="4EC63A"/>
                </a:solidFill>
                <a:latin typeface="微软雅黑" panose="020B0503020204020204" pitchFamily="34" charset="-122"/>
                <a:ea typeface="微软雅黑" panose="020B0503020204020204" pitchFamily="34" charset="-122"/>
              </a:rPr>
              <a:t>实践选题</a:t>
            </a:r>
            <a:endParaRPr lang="en-US" altLang="zh-CN" sz="1600" b="1" dirty="0" smtClean="0">
              <a:solidFill>
                <a:srgbClr val="4EC63A"/>
              </a:solidFill>
              <a:latin typeface="微软雅黑" panose="020B0503020204020204" pitchFamily="34" charset="-122"/>
              <a:ea typeface="微软雅黑" panose="020B0503020204020204" pitchFamily="34" charset="-122"/>
            </a:endParaRPr>
          </a:p>
          <a:p>
            <a:r>
              <a:rPr lang="zh-CN" altLang="en-US" sz="1600" b="1" dirty="0" smtClean="0">
                <a:solidFill>
                  <a:srgbClr val="4EC63A"/>
                </a:solidFill>
                <a:latin typeface="微软雅黑" panose="020B0503020204020204" pitchFamily="34" charset="-122"/>
                <a:ea typeface="微软雅黑" panose="020B0503020204020204" pitchFamily="34" charset="-122"/>
              </a:rPr>
              <a:t>实践方案</a:t>
            </a:r>
            <a:endParaRPr lang="en-US" altLang="zh-CN" sz="1600" b="1" dirty="0" smtClean="0">
              <a:solidFill>
                <a:srgbClr val="4EC63A"/>
              </a:solidFill>
              <a:latin typeface="微软雅黑" panose="020B0503020204020204" pitchFamily="34" charset="-122"/>
              <a:ea typeface="微软雅黑" panose="020B0503020204020204" pitchFamily="34" charset="-122"/>
            </a:endParaRPr>
          </a:p>
          <a:p>
            <a:r>
              <a:rPr lang="zh-CN" altLang="en-US" sz="1600" b="1" dirty="0" smtClean="0">
                <a:solidFill>
                  <a:srgbClr val="4EC63A"/>
                </a:solidFill>
                <a:latin typeface="微软雅黑" panose="020B0503020204020204" pitchFamily="34" charset="-122"/>
                <a:ea typeface="微软雅黑" panose="020B0503020204020204" pitchFamily="34" charset="-122"/>
              </a:rPr>
              <a:t>前期准备</a:t>
            </a:r>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p:txBody>
      </p:sp>
      <p:pic>
        <p:nvPicPr>
          <p:cNvPr id="23" name="Picture 2" descr="C:\Users\s\AppData\Roaming\Tencent\Users\416545907\QQ\WinTemp\RichOle\W6E8XPLEYRJ16JIC_JPJJ1G.jpg"/>
          <p:cNvPicPr>
            <a:picLocks noChangeAspect="1" noChangeArrowheads="1"/>
          </p:cNvPicPr>
          <p:nvPr/>
        </p:nvPicPr>
        <p:blipFill>
          <a:blip r:embed="rId4" cstate="print"/>
          <a:srcRect/>
          <a:stretch>
            <a:fillRect/>
          </a:stretch>
        </p:blipFill>
        <p:spPr bwMode="auto">
          <a:xfrm>
            <a:off x="395536" y="1419622"/>
            <a:ext cx="3816424" cy="3046857"/>
          </a:xfrm>
          <a:prstGeom prst="rect">
            <a:avLst/>
          </a:prstGeom>
          <a:noFill/>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0-#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par>
                                <p:cTn id="16" presetID="30" presetClass="entr" presetSubtype="0" fill="hold" grpId="0" nodeType="withEffect">
                                  <p:stCondLst>
                                    <p:cond delay="16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800" decel="100000"/>
                                        <p:tgtEl>
                                          <p:spTgt spid="22"/>
                                        </p:tgtEl>
                                      </p:cBhvr>
                                    </p:animEffect>
                                    <p:anim calcmode="lin" valueType="num">
                                      <p:cBhvr>
                                        <p:cTn id="19" dur="800" decel="100000" fill="hold"/>
                                        <p:tgtEl>
                                          <p:spTgt spid="22"/>
                                        </p:tgtEl>
                                        <p:attrNameLst>
                                          <p:attrName>style.rotation</p:attrName>
                                        </p:attrNameLst>
                                      </p:cBhvr>
                                      <p:tavLst>
                                        <p:tav tm="0">
                                          <p:val>
                                            <p:fltVal val="-90"/>
                                          </p:val>
                                        </p:tav>
                                        <p:tav tm="100000">
                                          <p:val>
                                            <p:fltVal val="0"/>
                                          </p:val>
                                        </p:tav>
                                      </p:tavLst>
                                    </p:anim>
                                    <p:anim calcmode="lin" valueType="num">
                                      <p:cBhvr>
                                        <p:cTn id="20" dur="800" decel="100000" fill="hold"/>
                                        <p:tgtEl>
                                          <p:spTgt spid="22"/>
                                        </p:tgtEl>
                                        <p:attrNameLst>
                                          <p:attrName>ppt_x</p:attrName>
                                        </p:attrNameLst>
                                      </p:cBhvr>
                                      <p:tavLst>
                                        <p:tav tm="0">
                                          <p:val>
                                            <p:strVal val="#ppt_x+0.4"/>
                                          </p:val>
                                        </p:tav>
                                        <p:tav tm="100000">
                                          <p:val>
                                            <p:strVal val="#ppt_x-0.05"/>
                                          </p:val>
                                        </p:tav>
                                      </p:tavLst>
                                    </p:anim>
                                    <p:anim calcmode="lin" valueType="num">
                                      <p:cBhvr>
                                        <p:cTn id="21" dur="800" decel="100000" fill="hold"/>
                                        <p:tgtEl>
                                          <p:spTgt spid="22"/>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37</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36</a:t>
            </a:r>
            <a:endParaRPr lang="zh-CN" altLang="en-US" dirty="0">
              <a:solidFill>
                <a:schemeClr val="bg1"/>
              </a:solidFill>
            </a:endParaRPr>
          </a:p>
        </p:txBody>
      </p:sp>
      <p:sp>
        <p:nvSpPr>
          <p:cNvPr id="7" name="TextBox 6"/>
          <p:cNvSpPr txBox="1"/>
          <p:nvPr/>
        </p:nvSpPr>
        <p:spPr>
          <a:xfrm>
            <a:off x="179512" y="1275606"/>
            <a:ext cx="4392488" cy="3785652"/>
          </a:xfrm>
          <a:prstGeom prst="rect">
            <a:avLst/>
          </a:prstGeom>
          <a:noFill/>
        </p:spPr>
        <p:txBody>
          <a:bodyPr wrap="square" rtlCol="0">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组队</a:t>
            </a:r>
            <a:r>
              <a:rPr lang="en-US" altLang="zh-CN" dirty="0" smtClean="0">
                <a:solidFill>
                  <a:srgbClr val="4EC63A"/>
                </a:solidFill>
                <a:latin typeface="微软雅黑" pitchFamily="34" charset="-122"/>
                <a:ea typeface="微软雅黑" pitchFamily="34" charset="-122"/>
              </a:rPr>
              <a:t>】</a:t>
            </a:r>
          </a:p>
          <a:p>
            <a:r>
              <a:rPr lang="en-US" altLang="zh-CN" sz="1600" dirty="0" smtClean="0">
                <a:solidFill>
                  <a:schemeClr val="bg1">
                    <a:lumMod val="50000"/>
                  </a:schemeClr>
                </a:solidFill>
                <a:latin typeface="微软雅黑" pitchFamily="34" charset="-122"/>
                <a:ea typeface="微软雅黑" pitchFamily="34" charset="-122"/>
              </a:rPr>
              <a:t>1.</a:t>
            </a:r>
            <a:r>
              <a:rPr lang="zh-CN" altLang="zh-CN" sz="1600" dirty="0" smtClean="0">
                <a:solidFill>
                  <a:schemeClr val="bg1">
                    <a:lumMod val="50000"/>
                  </a:schemeClr>
                </a:solidFill>
                <a:latin typeface="微软雅黑" pitchFamily="34" charset="-122"/>
                <a:ea typeface="微软雅黑" pitchFamily="34" charset="-122"/>
              </a:rPr>
              <a:t>组队原则</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工作量原则</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社会实践组队首先要看此团队最佳运作是需要多少人，人数一定要控制得当。</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岗位制原则</a:t>
            </a:r>
          </a:p>
          <a:p>
            <a:r>
              <a:rPr lang="zh-CN" altLang="zh-CN" sz="1600" dirty="0" smtClean="0">
                <a:solidFill>
                  <a:schemeClr val="bg1">
                    <a:lumMod val="50000"/>
                  </a:schemeClr>
                </a:solidFill>
                <a:latin typeface="微软雅黑" pitchFamily="34" charset="-122"/>
                <a:ea typeface="微软雅黑" pitchFamily="34" charset="-122"/>
              </a:rPr>
              <a:t>社会实践组队要尽可能地按照一人一岗的原则，每个人的分工不同，分工与分工之间要相互衔接，尽可能同时开展工作。</a:t>
            </a:r>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前期策划</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4788024" y="1347614"/>
            <a:ext cx="3672408" cy="1569660"/>
          </a:xfrm>
          <a:prstGeom prst="rect">
            <a:avLst/>
          </a:prstGeom>
        </p:spPr>
        <p:txBody>
          <a:bodyPr wrap="square">
            <a:spAutoFit/>
          </a:bodyPr>
          <a:lstStyle/>
          <a:p>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组队方式</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一般来说，大学生社会实践组队方式分为团队实践和个人实践两种。</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pic>
        <p:nvPicPr>
          <p:cNvPr id="15" name="图片 14" descr="图片6.png"/>
          <p:cNvPicPr>
            <a:picLocks noChangeAspect="1"/>
          </p:cNvPicPr>
          <p:nvPr/>
        </p:nvPicPr>
        <p:blipFill>
          <a:blip r:embed="rId3" cstate="print"/>
          <a:stretch>
            <a:fillRect/>
          </a:stretch>
        </p:blipFill>
        <p:spPr>
          <a:xfrm>
            <a:off x="5004048" y="2211710"/>
            <a:ext cx="3672408" cy="2517961"/>
          </a:xfrm>
          <a:prstGeom prst="rect">
            <a:avLst/>
          </a:prstGeom>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364088" y="1396263"/>
            <a:ext cx="3024336" cy="254363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等腰三角形 102"/>
          <p:cNvSpPr/>
          <p:nvPr/>
        </p:nvSpPr>
        <p:spPr>
          <a:xfrm flipH="1">
            <a:off x="80072" y="446681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TextBox 103"/>
          <p:cNvSpPr txBox="1"/>
          <p:nvPr/>
        </p:nvSpPr>
        <p:spPr>
          <a:xfrm>
            <a:off x="123963" y="4679465"/>
            <a:ext cx="648072" cy="369332"/>
          </a:xfrm>
          <a:prstGeom prst="rect">
            <a:avLst/>
          </a:prstGeom>
          <a:noFill/>
        </p:spPr>
        <p:txBody>
          <a:bodyPr wrap="square" rtlCol="0">
            <a:spAutoFit/>
          </a:bodyPr>
          <a:lstStyle/>
          <a:p>
            <a:r>
              <a:rPr lang="en-US" altLang="zh-CN" dirty="0" smtClean="0">
                <a:solidFill>
                  <a:schemeClr val="bg1"/>
                </a:solidFill>
              </a:rPr>
              <a:t>02</a:t>
            </a:r>
            <a:endParaRPr lang="zh-CN" altLang="en-US" dirty="0">
              <a:solidFill>
                <a:schemeClr val="bg1"/>
              </a:solidFill>
            </a:endParaRPr>
          </a:p>
        </p:txBody>
      </p:sp>
      <p:sp>
        <p:nvSpPr>
          <p:cNvPr id="105" name="等腰三角形 104"/>
          <p:cNvSpPr/>
          <p:nvPr/>
        </p:nvSpPr>
        <p:spPr>
          <a:xfrm>
            <a:off x="8280921" y="4495177"/>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TextBox 105"/>
          <p:cNvSpPr txBox="1"/>
          <p:nvPr/>
        </p:nvSpPr>
        <p:spPr>
          <a:xfrm>
            <a:off x="8604448" y="4731990"/>
            <a:ext cx="648072" cy="369332"/>
          </a:xfrm>
          <a:prstGeom prst="rect">
            <a:avLst/>
          </a:prstGeom>
          <a:noFill/>
        </p:spPr>
        <p:txBody>
          <a:bodyPr wrap="square" rtlCol="0">
            <a:spAutoFit/>
          </a:bodyPr>
          <a:lstStyle/>
          <a:p>
            <a:r>
              <a:rPr lang="en-US" altLang="zh-CN" dirty="0" smtClean="0">
                <a:solidFill>
                  <a:schemeClr val="bg1"/>
                </a:solidFill>
              </a:rPr>
              <a:t>03</a:t>
            </a:r>
            <a:endParaRPr lang="zh-CN" altLang="en-US" dirty="0">
              <a:solidFill>
                <a:schemeClr val="bg1"/>
              </a:solidFill>
            </a:endParaRPr>
          </a:p>
        </p:txBody>
      </p:sp>
      <p:grpSp>
        <p:nvGrpSpPr>
          <p:cNvPr id="163" name="组合 162"/>
          <p:cNvGrpSpPr/>
          <p:nvPr/>
        </p:nvGrpSpPr>
        <p:grpSpPr>
          <a:xfrm>
            <a:off x="5220072" y="746002"/>
            <a:ext cx="3384376" cy="781238"/>
            <a:chOff x="794358" y="950648"/>
            <a:chExt cx="2198480" cy="468974"/>
          </a:xfrm>
        </p:grpSpPr>
        <p:sp>
          <p:nvSpPr>
            <p:cNvPr id="165" name="Rectangle 13"/>
            <p:cNvSpPr/>
            <p:nvPr/>
          </p:nvSpPr>
          <p:spPr>
            <a:xfrm>
              <a:off x="795747" y="1340997"/>
              <a:ext cx="114731" cy="78625"/>
            </a:xfrm>
            <a:custGeom>
              <a:avLst/>
              <a:gdLst>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265112 h 265112"/>
                <a:gd name="connsiteX4" fmla="*/ 0 w 385137"/>
                <a:gd name="connsiteY4" fmla="*/ 0 h 265112"/>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0 h 265112"/>
              </a:gdLst>
              <a:ahLst/>
              <a:cxnLst>
                <a:cxn ang="0">
                  <a:pos x="connsiteX0" y="connsiteY0"/>
                </a:cxn>
                <a:cxn ang="0">
                  <a:pos x="connsiteX1" y="connsiteY1"/>
                </a:cxn>
                <a:cxn ang="0">
                  <a:pos x="connsiteX2" y="connsiteY2"/>
                </a:cxn>
                <a:cxn ang="0">
                  <a:pos x="connsiteX3" y="connsiteY3"/>
                </a:cxn>
              </a:cxnLst>
              <a:rect l="l" t="t" r="r" b="b"/>
              <a:pathLst>
                <a:path w="385137" h="265112">
                  <a:moveTo>
                    <a:pt x="0" y="0"/>
                  </a:moveTo>
                  <a:lnTo>
                    <a:pt x="385137" y="0"/>
                  </a:lnTo>
                  <a:lnTo>
                    <a:pt x="385137" y="265112"/>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7"/>
            <p:cNvSpPr/>
            <p:nvPr/>
          </p:nvSpPr>
          <p:spPr>
            <a:xfrm>
              <a:off x="794358" y="950648"/>
              <a:ext cx="2198480" cy="390349"/>
            </a:xfrm>
            <a:custGeom>
              <a:avLst/>
              <a:gdLst>
                <a:gd name="connsiteX0" fmla="*/ 0 w 2129873"/>
                <a:gd name="connsiteY0" fmla="*/ 0 h 390349"/>
                <a:gd name="connsiteX1" fmla="*/ 2129873 w 2129873"/>
                <a:gd name="connsiteY1" fmla="*/ 0 h 390349"/>
                <a:gd name="connsiteX2" fmla="*/ 2129873 w 2129873"/>
                <a:gd name="connsiteY2" fmla="*/ 390349 h 390349"/>
                <a:gd name="connsiteX3" fmla="*/ 0 w 2129873"/>
                <a:gd name="connsiteY3" fmla="*/ 390349 h 390349"/>
                <a:gd name="connsiteX4" fmla="*/ 0 w 2129873"/>
                <a:gd name="connsiteY4" fmla="*/ 0 h 390349"/>
                <a:gd name="connsiteX0" fmla="*/ 0 w 2129873"/>
                <a:gd name="connsiteY0" fmla="*/ 0 h 390349"/>
                <a:gd name="connsiteX1" fmla="*/ 2129873 w 2129873"/>
                <a:gd name="connsiteY1" fmla="*/ 0 h 390349"/>
                <a:gd name="connsiteX2" fmla="*/ 2128357 w 2129873"/>
                <a:gd name="connsiteY2" fmla="*/ 188145 h 390349"/>
                <a:gd name="connsiteX3" fmla="*/ 2129873 w 2129873"/>
                <a:gd name="connsiteY3" fmla="*/ 390349 h 390349"/>
                <a:gd name="connsiteX4" fmla="*/ 0 w 2129873"/>
                <a:gd name="connsiteY4" fmla="*/ 390349 h 390349"/>
                <a:gd name="connsiteX5" fmla="*/ 0 w 2129873"/>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2129873 w 2198480"/>
                <a:gd name="connsiteY3" fmla="*/ 390349 h 390349"/>
                <a:gd name="connsiteX4" fmla="*/ 0 w 2198480"/>
                <a:gd name="connsiteY4" fmla="*/ 390349 h 390349"/>
                <a:gd name="connsiteX5" fmla="*/ 0 w 2198480"/>
                <a:gd name="connsiteY5" fmla="*/ 0 h 3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480" h="390349">
                  <a:moveTo>
                    <a:pt x="0" y="0"/>
                  </a:moveTo>
                  <a:lnTo>
                    <a:pt x="2129873" y="0"/>
                  </a:lnTo>
                  <a:lnTo>
                    <a:pt x="2198480" y="190950"/>
                  </a:lnTo>
                  <a:lnTo>
                    <a:pt x="2129873" y="390349"/>
                  </a:lnTo>
                  <a:lnTo>
                    <a:pt x="0" y="390349"/>
                  </a:lnTo>
                  <a:lnTo>
                    <a:pt x="0" y="0"/>
                  </a:lnTo>
                  <a:close/>
                </a:path>
              </a:pathLst>
            </a:custGeom>
            <a:solidFill>
              <a:srgbClr val="4EC63A"/>
            </a:solidFill>
            <a:ln>
              <a:no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组合 19"/>
          <p:cNvGrpSpPr/>
          <p:nvPr/>
        </p:nvGrpSpPr>
        <p:grpSpPr>
          <a:xfrm>
            <a:off x="5661688" y="3127325"/>
            <a:ext cx="2506896" cy="598609"/>
            <a:chOff x="5445664" y="3127325"/>
            <a:chExt cx="2506896" cy="598609"/>
          </a:xfrm>
        </p:grpSpPr>
        <p:sp>
          <p:nvSpPr>
            <p:cNvPr id="52" name="矩形 51"/>
            <p:cNvSpPr/>
            <p:nvPr/>
          </p:nvSpPr>
          <p:spPr>
            <a:xfrm>
              <a:off x="5637125" y="3127325"/>
              <a:ext cx="519051" cy="5181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dirty="0" smtClean="0">
                <a:solidFill>
                  <a:srgbClr val="FECF05"/>
                </a:solidFill>
                <a:latin typeface="微软雅黑" pitchFamily="34" charset="-122"/>
                <a:ea typeface="微软雅黑" pitchFamily="34" charset="-122"/>
              </a:endParaRPr>
            </a:p>
          </p:txBody>
        </p:sp>
        <p:grpSp>
          <p:nvGrpSpPr>
            <p:cNvPr id="9" name="组合 8"/>
            <p:cNvGrpSpPr/>
            <p:nvPr/>
          </p:nvGrpSpPr>
          <p:grpSpPr>
            <a:xfrm>
              <a:off x="6437120" y="3175110"/>
              <a:ext cx="1515440" cy="523220"/>
              <a:chOff x="6253823" y="3506891"/>
              <a:chExt cx="1154415" cy="523220"/>
            </a:xfrm>
            <a:solidFill>
              <a:schemeClr val="accent3">
                <a:lumMod val="20000"/>
                <a:lumOff val="80000"/>
              </a:schemeClr>
            </a:solidFill>
          </p:grpSpPr>
          <p:sp>
            <p:nvSpPr>
              <p:cNvPr id="53" name="矩形 52"/>
              <p:cNvSpPr/>
              <p:nvPr/>
            </p:nvSpPr>
            <p:spPr>
              <a:xfrm>
                <a:off x="6253823" y="3521351"/>
                <a:ext cx="1042390" cy="508760"/>
              </a:xfrm>
              <a:prstGeom prst="rect">
                <a:avLst/>
              </a:prstGeom>
              <a:grpFill/>
              <a:ln w="9525">
                <a:solidFill>
                  <a:srgbClr val="DEDE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34"/>
              <p:cNvSpPr txBox="1"/>
              <p:nvPr/>
            </p:nvSpPr>
            <p:spPr>
              <a:xfrm>
                <a:off x="6314077" y="3506891"/>
                <a:ext cx="1094161" cy="523220"/>
              </a:xfrm>
              <a:prstGeom prst="rect">
                <a:avLst/>
              </a:prstGeom>
              <a:grpFill/>
            </p:spPr>
            <p:txBody>
              <a:bodyPr wrap="square" rtlCol="0">
                <a:spAutoFit/>
              </a:bodyPr>
              <a:lstStyle/>
              <a:p>
                <a:r>
                  <a:rPr lang="zh-CN" altLang="en-US" sz="2800" b="1" dirty="0" smtClean="0">
                    <a:solidFill>
                      <a:srgbClr val="4EC63A"/>
                    </a:solidFill>
                    <a:latin typeface="微软雅黑" pitchFamily="34" charset="-122"/>
                    <a:ea typeface="微软雅黑" pitchFamily="34" charset="-122"/>
                  </a:rPr>
                  <a:t>问答</a:t>
                </a:r>
                <a:endParaRPr lang="zh-CN" altLang="en-US" sz="2800" b="1" dirty="0">
                  <a:solidFill>
                    <a:srgbClr val="4EC63A"/>
                  </a:solidFill>
                  <a:latin typeface="微软雅黑" pitchFamily="34" charset="-122"/>
                  <a:ea typeface="微软雅黑" pitchFamily="34" charset="-122"/>
                </a:endParaRPr>
              </a:p>
            </p:txBody>
          </p:sp>
        </p:grpSp>
        <p:grpSp>
          <p:nvGrpSpPr>
            <p:cNvPr id="55" name="组合 54"/>
            <p:cNvGrpSpPr/>
            <p:nvPr/>
          </p:nvGrpSpPr>
          <p:grpSpPr>
            <a:xfrm>
              <a:off x="5445664" y="3207771"/>
              <a:ext cx="625523" cy="518163"/>
              <a:chOff x="5485341" y="541535"/>
              <a:chExt cx="625523" cy="518163"/>
            </a:xfrm>
          </p:grpSpPr>
          <p:sp>
            <p:nvSpPr>
              <p:cNvPr id="58" name="矩形 57"/>
              <p:cNvSpPr/>
              <p:nvPr/>
            </p:nvSpPr>
            <p:spPr>
              <a:xfrm>
                <a:off x="5591813" y="541535"/>
                <a:ext cx="519051" cy="518163"/>
              </a:xfrm>
              <a:prstGeom prst="rect">
                <a:avLst/>
              </a:prstGeom>
              <a:solidFill>
                <a:srgbClr val="4EC6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dirty="0" smtClean="0">
                  <a:solidFill>
                    <a:srgbClr val="FECF05"/>
                  </a:solidFill>
                  <a:latin typeface="微软雅黑" pitchFamily="34" charset="-122"/>
                  <a:ea typeface="微软雅黑" pitchFamily="34" charset="-122"/>
                </a:endParaRPr>
              </a:p>
            </p:txBody>
          </p:sp>
          <p:sp>
            <p:nvSpPr>
              <p:cNvPr id="59" name="椭圆 58"/>
              <p:cNvSpPr/>
              <p:nvPr/>
            </p:nvSpPr>
            <p:spPr>
              <a:xfrm>
                <a:off x="5485341" y="671075"/>
                <a:ext cx="259082" cy="25908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82"/>
              <p:cNvSpPr txBox="1"/>
              <p:nvPr/>
            </p:nvSpPr>
            <p:spPr>
              <a:xfrm>
                <a:off x="5695354" y="579142"/>
                <a:ext cx="271224" cy="400110"/>
              </a:xfrm>
              <a:prstGeom prst="rect">
                <a:avLst/>
              </a:prstGeom>
              <a:noFill/>
            </p:spPr>
            <p:txBody>
              <a:bodyPr wrap="square" rtlCol="0">
                <a:spAutoFit/>
              </a:bodyPr>
              <a:lstStyle/>
              <a:p>
                <a:r>
                  <a:rPr lang="en-US" altLang="zh-CN"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3</a:t>
                </a:r>
                <a:r>
                  <a:rPr lang="en-US" altLang="zh-CN" sz="20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sz="20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cxnSp>
        <p:nvCxnSpPr>
          <p:cNvPr id="5" name="直接连接符 4"/>
          <p:cNvCxnSpPr/>
          <p:nvPr/>
        </p:nvCxnSpPr>
        <p:spPr>
          <a:xfrm flipH="1">
            <a:off x="5357001" y="1396263"/>
            <a:ext cx="21024" cy="2831671"/>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661688" y="2355726"/>
            <a:ext cx="2510712" cy="606894"/>
            <a:chOff x="5445664" y="2355726"/>
            <a:chExt cx="2510712" cy="606894"/>
          </a:xfrm>
        </p:grpSpPr>
        <p:sp>
          <p:nvSpPr>
            <p:cNvPr id="42" name="矩形 41"/>
            <p:cNvSpPr/>
            <p:nvPr/>
          </p:nvSpPr>
          <p:spPr>
            <a:xfrm>
              <a:off x="5637125" y="2355726"/>
              <a:ext cx="519051" cy="5181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dirty="0" smtClean="0">
                <a:solidFill>
                  <a:srgbClr val="FECF05"/>
                </a:solidFill>
                <a:latin typeface="微软雅黑" pitchFamily="34" charset="-122"/>
                <a:ea typeface="微软雅黑" pitchFamily="34" charset="-122"/>
              </a:endParaRPr>
            </a:p>
          </p:txBody>
        </p:sp>
        <p:grpSp>
          <p:nvGrpSpPr>
            <p:cNvPr id="45" name="组合 44"/>
            <p:cNvGrpSpPr/>
            <p:nvPr/>
          </p:nvGrpSpPr>
          <p:grpSpPr>
            <a:xfrm>
              <a:off x="5445664" y="2439400"/>
              <a:ext cx="625523" cy="518163"/>
              <a:chOff x="5485341" y="541535"/>
              <a:chExt cx="625523" cy="518163"/>
            </a:xfrm>
          </p:grpSpPr>
          <p:sp>
            <p:nvSpPr>
              <p:cNvPr id="48" name="矩形 47"/>
              <p:cNvSpPr/>
              <p:nvPr/>
            </p:nvSpPr>
            <p:spPr>
              <a:xfrm>
                <a:off x="5591813" y="541535"/>
                <a:ext cx="519051" cy="518163"/>
              </a:xfrm>
              <a:prstGeom prst="rect">
                <a:avLst/>
              </a:prstGeom>
              <a:solidFill>
                <a:srgbClr val="4EC6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dirty="0" smtClean="0">
                  <a:solidFill>
                    <a:srgbClr val="FECF05"/>
                  </a:solidFill>
                  <a:latin typeface="微软雅黑" pitchFamily="34" charset="-122"/>
                  <a:ea typeface="微软雅黑" pitchFamily="34" charset="-122"/>
                </a:endParaRPr>
              </a:p>
            </p:txBody>
          </p:sp>
          <p:sp>
            <p:nvSpPr>
              <p:cNvPr id="49" name="椭圆 48"/>
              <p:cNvSpPr/>
              <p:nvPr/>
            </p:nvSpPr>
            <p:spPr>
              <a:xfrm>
                <a:off x="5485341" y="671075"/>
                <a:ext cx="259082" cy="25908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82"/>
              <p:cNvSpPr txBox="1"/>
              <p:nvPr/>
            </p:nvSpPr>
            <p:spPr>
              <a:xfrm>
                <a:off x="5695354" y="579142"/>
                <a:ext cx="271224" cy="400110"/>
              </a:xfrm>
              <a:prstGeom prst="rect">
                <a:avLst/>
              </a:prstGeom>
              <a:noFill/>
            </p:spPr>
            <p:txBody>
              <a:bodyPr wrap="square" rtlCol="0">
                <a:spAutoFit/>
              </a:bodyPr>
              <a:lstStyle/>
              <a:p>
                <a:r>
                  <a:rPr lang="en-US" altLang="zh-CN"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a:t>
                </a:r>
                <a:r>
                  <a:rPr lang="en-US" altLang="zh-CN" sz="20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sz="20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67" name="组合 166"/>
            <p:cNvGrpSpPr/>
            <p:nvPr/>
          </p:nvGrpSpPr>
          <p:grpSpPr>
            <a:xfrm>
              <a:off x="6431928" y="2439400"/>
              <a:ext cx="1524448" cy="523220"/>
              <a:chOff x="6253823" y="3506891"/>
              <a:chExt cx="1157321" cy="523220"/>
            </a:xfrm>
            <a:solidFill>
              <a:schemeClr val="accent3">
                <a:lumMod val="20000"/>
                <a:lumOff val="80000"/>
              </a:schemeClr>
            </a:solidFill>
          </p:grpSpPr>
          <p:sp>
            <p:nvSpPr>
              <p:cNvPr id="168" name="矩形 167"/>
              <p:cNvSpPr/>
              <p:nvPr/>
            </p:nvSpPr>
            <p:spPr>
              <a:xfrm>
                <a:off x="6253823" y="3521351"/>
                <a:ext cx="1042390" cy="508760"/>
              </a:xfrm>
              <a:prstGeom prst="rect">
                <a:avLst/>
              </a:prstGeom>
              <a:grpFill/>
              <a:ln w="9525">
                <a:solidFill>
                  <a:srgbClr val="DEDE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TextBox 34"/>
              <p:cNvSpPr txBox="1"/>
              <p:nvPr/>
            </p:nvSpPr>
            <p:spPr>
              <a:xfrm>
                <a:off x="6316983" y="3506891"/>
                <a:ext cx="1094161" cy="523220"/>
              </a:xfrm>
              <a:prstGeom prst="rect">
                <a:avLst/>
              </a:prstGeom>
              <a:grpFill/>
            </p:spPr>
            <p:txBody>
              <a:bodyPr wrap="square" rtlCol="0">
                <a:spAutoFit/>
              </a:bodyPr>
              <a:lstStyle/>
              <a:p>
                <a:r>
                  <a:rPr lang="zh-CN" altLang="en-US" sz="2800" b="1" dirty="0">
                    <a:solidFill>
                      <a:srgbClr val="4EC63A"/>
                    </a:solidFill>
                    <a:latin typeface="微软雅黑" pitchFamily="34" charset="-122"/>
                    <a:ea typeface="微软雅黑" pitchFamily="34" charset="-122"/>
                  </a:rPr>
                  <a:t>管理</a:t>
                </a:r>
              </a:p>
            </p:txBody>
          </p:sp>
        </p:grpSp>
      </p:grpSp>
      <p:grpSp>
        <p:nvGrpSpPr>
          <p:cNvPr id="18" name="组合 17"/>
          <p:cNvGrpSpPr/>
          <p:nvPr/>
        </p:nvGrpSpPr>
        <p:grpSpPr>
          <a:xfrm>
            <a:off x="5661688" y="1621539"/>
            <a:ext cx="2510712" cy="607875"/>
            <a:chOff x="5445664" y="1621539"/>
            <a:chExt cx="2510712" cy="607875"/>
          </a:xfrm>
        </p:grpSpPr>
        <p:sp>
          <p:nvSpPr>
            <p:cNvPr id="32" name="矩形 31"/>
            <p:cNvSpPr/>
            <p:nvPr/>
          </p:nvSpPr>
          <p:spPr>
            <a:xfrm>
              <a:off x="5637125" y="1621539"/>
              <a:ext cx="519051" cy="5181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dirty="0" smtClean="0">
                <a:solidFill>
                  <a:srgbClr val="FECF05"/>
                </a:solidFill>
                <a:latin typeface="微软雅黑" pitchFamily="34" charset="-122"/>
                <a:ea typeface="微软雅黑" pitchFamily="34" charset="-122"/>
              </a:endParaRPr>
            </a:p>
          </p:txBody>
        </p:sp>
        <p:grpSp>
          <p:nvGrpSpPr>
            <p:cNvPr id="35" name="组合 34"/>
            <p:cNvGrpSpPr/>
            <p:nvPr/>
          </p:nvGrpSpPr>
          <p:grpSpPr>
            <a:xfrm>
              <a:off x="5445664" y="1711251"/>
              <a:ext cx="625523" cy="518163"/>
              <a:chOff x="5485341" y="541535"/>
              <a:chExt cx="625523" cy="518163"/>
            </a:xfrm>
          </p:grpSpPr>
          <p:sp>
            <p:nvSpPr>
              <p:cNvPr id="38" name="矩形 37"/>
              <p:cNvSpPr/>
              <p:nvPr/>
            </p:nvSpPr>
            <p:spPr>
              <a:xfrm>
                <a:off x="5591813" y="541535"/>
                <a:ext cx="519051" cy="518163"/>
              </a:xfrm>
              <a:prstGeom prst="rect">
                <a:avLst/>
              </a:prstGeom>
              <a:solidFill>
                <a:srgbClr val="4EC6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dirty="0" smtClean="0">
                  <a:solidFill>
                    <a:srgbClr val="FECF05"/>
                  </a:solidFill>
                  <a:latin typeface="微软雅黑" pitchFamily="34" charset="-122"/>
                  <a:ea typeface="微软雅黑" pitchFamily="34" charset="-122"/>
                </a:endParaRPr>
              </a:p>
            </p:txBody>
          </p:sp>
          <p:sp>
            <p:nvSpPr>
              <p:cNvPr id="39" name="椭圆 38"/>
              <p:cNvSpPr/>
              <p:nvPr/>
            </p:nvSpPr>
            <p:spPr>
              <a:xfrm>
                <a:off x="5485341" y="671075"/>
                <a:ext cx="259082" cy="25908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82"/>
              <p:cNvSpPr txBox="1"/>
              <p:nvPr/>
            </p:nvSpPr>
            <p:spPr>
              <a:xfrm>
                <a:off x="5695354" y="579142"/>
                <a:ext cx="271224" cy="400110"/>
              </a:xfrm>
              <a:prstGeom prst="rect">
                <a:avLst/>
              </a:prstGeom>
              <a:noFill/>
            </p:spPr>
            <p:txBody>
              <a:bodyPr wrap="square" rtlCol="0">
                <a:spAutoFit/>
              </a:bodyPr>
              <a:lstStyle/>
              <a:p>
                <a:r>
                  <a:rPr lang="en-US" altLang="zh-CN"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1</a:t>
                </a:r>
                <a:r>
                  <a:rPr lang="en-US" altLang="zh-CN" sz="20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sz="20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70" name="组合 169"/>
            <p:cNvGrpSpPr/>
            <p:nvPr/>
          </p:nvGrpSpPr>
          <p:grpSpPr>
            <a:xfrm>
              <a:off x="6437122" y="1700732"/>
              <a:ext cx="1519254" cy="523220"/>
              <a:chOff x="6253823" y="3506891"/>
              <a:chExt cx="1157320" cy="523220"/>
            </a:xfrm>
            <a:solidFill>
              <a:schemeClr val="accent3">
                <a:lumMod val="20000"/>
                <a:lumOff val="80000"/>
              </a:schemeClr>
            </a:solidFill>
          </p:grpSpPr>
          <p:sp>
            <p:nvSpPr>
              <p:cNvPr id="171" name="矩形 170"/>
              <p:cNvSpPr/>
              <p:nvPr/>
            </p:nvSpPr>
            <p:spPr>
              <a:xfrm>
                <a:off x="6253823" y="3521351"/>
                <a:ext cx="1042390" cy="508760"/>
              </a:xfrm>
              <a:prstGeom prst="rect">
                <a:avLst/>
              </a:prstGeom>
              <a:grpFill/>
              <a:ln w="9525">
                <a:solidFill>
                  <a:srgbClr val="DEDE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TextBox 34"/>
              <p:cNvSpPr txBox="1"/>
              <p:nvPr/>
            </p:nvSpPr>
            <p:spPr>
              <a:xfrm>
                <a:off x="6316982" y="3506891"/>
                <a:ext cx="1094161" cy="523220"/>
              </a:xfrm>
              <a:prstGeom prst="rect">
                <a:avLst/>
              </a:prstGeom>
              <a:grpFill/>
            </p:spPr>
            <p:txBody>
              <a:bodyPr wrap="square" rtlCol="0">
                <a:spAutoFit/>
              </a:bodyPr>
              <a:lstStyle/>
              <a:p>
                <a:r>
                  <a:rPr lang="zh-CN" altLang="en-US" sz="2800" b="1" dirty="0" smtClean="0">
                    <a:solidFill>
                      <a:srgbClr val="4EC63A"/>
                    </a:solidFill>
                    <a:latin typeface="微软雅黑" pitchFamily="34" charset="-122"/>
                    <a:ea typeface="微软雅黑" pitchFamily="34" charset="-122"/>
                  </a:rPr>
                  <a:t>概况</a:t>
                </a:r>
                <a:endParaRPr lang="zh-CN" altLang="en-US" sz="2800" b="1" dirty="0">
                  <a:solidFill>
                    <a:srgbClr val="4EC63A"/>
                  </a:solidFill>
                  <a:latin typeface="微软雅黑" pitchFamily="34" charset="-122"/>
                  <a:ea typeface="微软雅黑" pitchFamily="34" charset="-122"/>
                </a:endParaRPr>
              </a:p>
            </p:txBody>
          </p:sp>
        </p:grpSp>
      </p:grpSp>
      <p:sp>
        <p:nvSpPr>
          <p:cNvPr id="10" name="文本框 9"/>
          <p:cNvSpPr txBox="1"/>
          <p:nvPr/>
        </p:nvSpPr>
        <p:spPr>
          <a:xfrm>
            <a:off x="5465893" y="711736"/>
            <a:ext cx="1210588" cy="707886"/>
          </a:xfrm>
          <a:prstGeom prst="rect">
            <a:avLst/>
          </a:prstGeom>
          <a:noFill/>
        </p:spPr>
        <p:txBody>
          <a:bodyPr wrap="none" rtlCol="0">
            <a:spAutoFit/>
          </a:bodyPr>
          <a:lstStyle/>
          <a:p>
            <a:r>
              <a:rPr lang="zh-CN" altLang="en-US" sz="4000" dirty="0" smtClean="0">
                <a:solidFill>
                  <a:schemeClr val="bg1"/>
                </a:solidFill>
                <a:latin typeface="华康俪金黑W8" panose="020B0809000000000000" pitchFamily="49" charset="-122"/>
                <a:ea typeface="华康俪金黑W8" panose="020B0809000000000000" pitchFamily="49" charset="-122"/>
              </a:rPr>
              <a:t>目录</a:t>
            </a:r>
            <a:endParaRPr lang="zh-CN" altLang="en-US" sz="4000" dirty="0">
              <a:solidFill>
                <a:schemeClr val="bg1"/>
              </a:solidFill>
              <a:latin typeface="华康俪金黑W8" panose="020B0809000000000000" pitchFamily="49" charset="-122"/>
              <a:ea typeface="华康俪金黑W8" panose="020B0809000000000000" pitchFamily="49" charset="-122"/>
            </a:endParaRPr>
          </a:p>
        </p:txBody>
      </p:sp>
      <p:cxnSp>
        <p:nvCxnSpPr>
          <p:cNvPr id="15" name="直接连接符 14"/>
          <p:cNvCxnSpPr/>
          <p:nvPr/>
        </p:nvCxnSpPr>
        <p:spPr>
          <a:xfrm>
            <a:off x="4932040" y="3939902"/>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58277" y="236562"/>
            <a:ext cx="4197699" cy="4783460"/>
            <a:chOff x="158277" y="216024"/>
            <a:chExt cx="4197699" cy="4783460"/>
          </a:xfrm>
        </p:grpSpPr>
        <p:pic>
          <p:nvPicPr>
            <p:cNvPr id="43" name="图片 42" descr="分发调查问卷并采访.JPG"/>
            <p:cNvPicPr>
              <a:picLocks noChangeAspect="1"/>
            </p:cNvPicPr>
            <p:nvPr/>
          </p:nvPicPr>
          <p:blipFill>
            <a:blip r:embed="rId3" cstate="print"/>
            <a:stretch>
              <a:fillRect/>
            </a:stretch>
          </p:blipFill>
          <p:spPr>
            <a:xfrm>
              <a:off x="158277" y="2283718"/>
              <a:ext cx="2613523" cy="1728192"/>
            </a:xfrm>
            <a:prstGeom prst="rect">
              <a:avLst/>
            </a:prstGeom>
            <a:ln>
              <a:noFill/>
            </a:ln>
            <a:effectLst>
              <a:softEdge rad="112500"/>
            </a:effectLst>
          </p:spPr>
        </p:pic>
        <p:pic>
          <p:nvPicPr>
            <p:cNvPr id="44" name="图片 43" descr="“太平洋的风”前镇渔港采访当地船长.jpg"/>
            <p:cNvPicPr>
              <a:picLocks noChangeAspect="1"/>
            </p:cNvPicPr>
            <p:nvPr/>
          </p:nvPicPr>
          <p:blipFill>
            <a:blip r:embed="rId4" cstate="print"/>
            <a:stretch>
              <a:fillRect/>
            </a:stretch>
          </p:blipFill>
          <p:spPr>
            <a:xfrm>
              <a:off x="179512" y="216024"/>
              <a:ext cx="2561481" cy="1707654"/>
            </a:xfrm>
            <a:prstGeom prst="rect">
              <a:avLst/>
            </a:prstGeom>
            <a:ln>
              <a:noFill/>
            </a:ln>
            <a:effectLst>
              <a:softEdge rad="112500"/>
            </a:effectLst>
          </p:spPr>
        </p:pic>
        <p:pic>
          <p:nvPicPr>
            <p:cNvPr id="46" name="图片 45" descr="组员观看橡胶厂员工工作.JPG"/>
            <p:cNvPicPr>
              <a:picLocks noChangeAspect="1"/>
            </p:cNvPicPr>
            <p:nvPr/>
          </p:nvPicPr>
          <p:blipFill>
            <a:blip r:embed="rId5" cstate="print"/>
            <a:stretch>
              <a:fillRect/>
            </a:stretch>
          </p:blipFill>
          <p:spPr>
            <a:xfrm>
              <a:off x="2051720" y="1203598"/>
              <a:ext cx="2304256" cy="1728192"/>
            </a:xfrm>
            <a:prstGeom prst="rect">
              <a:avLst/>
            </a:prstGeom>
            <a:ln>
              <a:noFill/>
            </a:ln>
            <a:effectLst>
              <a:softEdge rad="112500"/>
            </a:effectLst>
          </p:spPr>
        </p:pic>
        <p:pic>
          <p:nvPicPr>
            <p:cNvPr id="47" name="图片 46" descr="large_6mOA_21490000106e118f.jpg"/>
            <p:cNvPicPr>
              <a:picLocks noChangeAspect="1"/>
            </p:cNvPicPr>
            <p:nvPr/>
          </p:nvPicPr>
          <p:blipFill>
            <a:blip r:embed="rId6" cstate="print"/>
            <a:stretch>
              <a:fillRect/>
            </a:stretch>
          </p:blipFill>
          <p:spPr>
            <a:xfrm>
              <a:off x="1691680" y="3507854"/>
              <a:ext cx="2632288" cy="1491630"/>
            </a:xfrm>
            <a:prstGeom prst="rect">
              <a:avLst/>
            </a:prstGeom>
            <a:ln>
              <a:noFill/>
            </a:ln>
            <a:effectLst>
              <a:softEdge rad="112500"/>
            </a:effectLst>
          </p:spPr>
        </p:pic>
      </p:grpSp>
    </p:spTree>
    <p:extLst>
      <p:ext uri="{BB962C8B-B14F-4D97-AF65-F5344CB8AC3E}">
        <p14:creationId xmlns:p14="http://schemas.microsoft.com/office/powerpoint/2010/main" xmlns="" val="11935084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left)">
                                      <p:cBhvr>
                                        <p:cTn id="7" dur="500"/>
                                        <p:tgtEl>
                                          <p:spTgt spid="163"/>
                                        </p:tgtEl>
                                      </p:cBhvr>
                                    </p:animEffect>
                                  </p:childTnLst>
                                </p:cTn>
                              </p:par>
                            </p:childTnLst>
                          </p:cTn>
                        </p:par>
                        <p:par>
                          <p:cTn id="8" fill="hold">
                            <p:stCondLst>
                              <p:cond delay="500"/>
                            </p:stCondLst>
                            <p:childTnLst>
                              <p:par>
                                <p:cTn id="9" presetID="23" presetClass="entr" presetSubtype="36"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6*min(max(#ppt_w*#ppt_h,.3),1)-7.4)/-.7*#ppt_w"/>
                                          </p:val>
                                        </p:tav>
                                        <p:tav tm="100000">
                                          <p:val>
                                            <p:strVal val="#ppt_w"/>
                                          </p:val>
                                        </p:tav>
                                      </p:tavLst>
                                    </p:anim>
                                    <p:anim calcmode="lin" valueType="num">
                                      <p:cBhvr>
                                        <p:cTn id="12" dur="500" fill="hold"/>
                                        <p:tgtEl>
                                          <p:spTgt spid="10"/>
                                        </p:tgtEl>
                                        <p:attrNameLst>
                                          <p:attrName>ppt_h</p:attrName>
                                        </p:attrNameLst>
                                      </p:cBhvr>
                                      <p:tavLst>
                                        <p:tav tm="0">
                                          <p:val>
                                            <p:strVal val="(6*min(max(#ppt_w*#ppt_h,.3),1)-7.4)/-.7*#ppt_h"/>
                                          </p:val>
                                        </p:tav>
                                        <p:tav tm="100000">
                                          <p:val>
                                            <p:strVal val="#ppt_h"/>
                                          </p:val>
                                        </p:tav>
                                      </p:tavLst>
                                    </p:anim>
                                    <p:anim calcmode="lin" valueType="num">
                                      <p:cBhvr>
                                        <p:cTn id="13" dur="500" fill="hold"/>
                                        <p:tgtEl>
                                          <p:spTgt spid="10"/>
                                        </p:tgtEl>
                                        <p:attrNameLst>
                                          <p:attrName>ppt_x</p:attrName>
                                        </p:attrNameLst>
                                      </p:cBhvr>
                                      <p:tavLst>
                                        <p:tav tm="0">
                                          <p:val>
                                            <p:fltVal val="0.5"/>
                                          </p:val>
                                        </p:tav>
                                        <p:tav tm="100000">
                                          <p:val>
                                            <p:strVal val="#ppt_x"/>
                                          </p:val>
                                        </p:tav>
                                      </p:tavLst>
                                    </p:anim>
                                    <p:anim calcmode="lin" valueType="num">
                                      <p:cBhvr>
                                        <p:cTn id="14" dur="500" fill="hold"/>
                                        <p:tgtEl>
                                          <p:spTgt spid="10"/>
                                        </p:tgtEl>
                                        <p:attrNameLst>
                                          <p:attrName>ppt_y</p:attrName>
                                        </p:attrNameLst>
                                      </p:cBhvr>
                                      <p:tavLst>
                                        <p:tav tm="0">
                                          <p:val>
                                            <p:strVal val="1+(6*min(max(#ppt_w*#ppt_h,.3),1)-7.4)/-.7*#ppt_h/2"/>
                                          </p:val>
                                        </p:tav>
                                        <p:tav tm="100000">
                                          <p:val>
                                            <p:strVal val="#ppt_y"/>
                                          </p:val>
                                        </p:tav>
                                      </p:tavLst>
                                    </p:anim>
                                  </p:childTnLst>
                                </p:cTn>
                              </p:par>
                              <p:par>
                                <p:cTn id="15" presetID="10" presetClass="entr" presetSubtype="0" fill="hold" grpId="1" nodeType="withEffect">
                                  <p:stCondLst>
                                    <p:cond delay="20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25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2"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par>
                          <p:cTn id="31" fill="hold">
                            <p:stCondLst>
                              <p:cond delay="2250"/>
                            </p:stCondLst>
                            <p:childTnLst>
                              <p:par>
                                <p:cTn id="32" presetID="14" presetClass="entr" presetSubtype="1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39</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38</a:t>
            </a:r>
            <a:endParaRPr lang="zh-CN" altLang="en-US" dirty="0">
              <a:solidFill>
                <a:schemeClr val="bg1"/>
              </a:solidFill>
            </a:endParaRPr>
          </a:p>
        </p:txBody>
      </p:sp>
      <p:sp>
        <p:nvSpPr>
          <p:cNvPr id="7" name="TextBox 6"/>
          <p:cNvSpPr txBox="1"/>
          <p:nvPr/>
        </p:nvSpPr>
        <p:spPr>
          <a:xfrm>
            <a:off x="179512" y="1275606"/>
            <a:ext cx="4392488" cy="2708434"/>
          </a:xfrm>
          <a:prstGeom prst="rect">
            <a:avLst/>
          </a:prstGeom>
          <a:noFill/>
        </p:spPr>
        <p:txBody>
          <a:bodyPr wrap="square" rtlCol="0">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团队实践</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团队实践通常是由学生根据共同兴趣或围绕共同主题组建临时团队开展实践活动。这种实践方式，学生不仅能在社会实践中受到教育、得到锻炼、取得成果，而且还能增进团队成员之间的团结和默契，学会团队合作。</a:t>
            </a: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前期策划</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4572000" y="1263407"/>
            <a:ext cx="4572000" cy="3108543"/>
          </a:xfrm>
          <a:prstGeom prst="rect">
            <a:avLst/>
          </a:prstGeom>
        </p:spPr>
        <p:txBody>
          <a:bodyPr>
            <a:spAutoFit/>
          </a:bodyPr>
          <a:lstStyle/>
          <a:p>
            <a:r>
              <a:rPr lang="zh-CN" altLang="zh-CN" sz="1600" dirty="0" smtClean="0">
                <a:solidFill>
                  <a:schemeClr val="bg1">
                    <a:lumMod val="50000"/>
                  </a:schemeClr>
                </a:solidFill>
                <a:latin typeface="微软雅黑" pitchFamily="34" charset="-122"/>
                <a:ea typeface="微软雅黑" pitchFamily="34" charset="-122"/>
              </a:rPr>
              <a:t>①基本组成</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社会实践团队中，应该包括负责人、参加人数及人员</a:t>
            </a:r>
            <a:r>
              <a:rPr lang="zh-CN" altLang="zh-CN" sz="1600" dirty="0" smtClean="0">
                <a:solidFill>
                  <a:schemeClr val="bg1">
                    <a:lumMod val="50000"/>
                  </a:schemeClr>
                </a:solidFill>
                <a:latin typeface="微软雅黑" pitchFamily="34" charset="-122"/>
                <a:ea typeface="微软雅黑" pitchFamily="34" charset="-122"/>
              </a:rPr>
              <a:t>组成</a:t>
            </a:r>
            <a:r>
              <a:rPr lang="zh-CN" altLang="en-US" sz="1600" dirty="0" smtClean="0">
                <a:solidFill>
                  <a:schemeClr val="bg1">
                    <a:lumMod val="50000"/>
                  </a:schemeClr>
                </a:solidFill>
                <a:latin typeface="微软雅黑" pitchFamily="34" charset="-122"/>
                <a:ea typeface="微软雅黑" pitchFamily="34" charset="-122"/>
              </a:rPr>
              <a:t>，由</a:t>
            </a:r>
            <a:r>
              <a:rPr lang="en-US" altLang="zh-CN" sz="1600" dirty="0" smtClean="0">
                <a:solidFill>
                  <a:schemeClr val="bg1">
                    <a:lumMod val="50000"/>
                  </a:schemeClr>
                </a:solidFill>
                <a:latin typeface="微软雅黑" pitchFamily="34" charset="-122"/>
                <a:ea typeface="微软雅黑" pitchFamily="34" charset="-122"/>
              </a:rPr>
              <a:t>8-10</a:t>
            </a:r>
            <a:r>
              <a:rPr lang="zh-CN" altLang="en-US" sz="1600" dirty="0" smtClean="0">
                <a:solidFill>
                  <a:schemeClr val="bg1">
                    <a:lumMod val="50000"/>
                  </a:schemeClr>
                </a:solidFill>
                <a:latin typeface="微软雅黑" pitchFamily="34" charset="-122"/>
                <a:ea typeface="微软雅黑" pitchFamily="34" charset="-122"/>
              </a:rPr>
              <a:t>人组成</a:t>
            </a:r>
            <a:r>
              <a:rPr lang="zh-CN" altLang="zh-CN" sz="1600" dirty="0" smtClean="0">
                <a:solidFill>
                  <a:schemeClr val="bg1">
                    <a:lumMod val="50000"/>
                  </a:schemeClr>
                </a:solidFill>
                <a:latin typeface="微软雅黑" pitchFamily="34" charset="-122"/>
                <a:ea typeface="微软雅黑" pitchFamily="34" charset="-122"/>
              </a:rPr>
              <a:t>。</a:t>
            </a:r>
            <a:r>
              <a:rPr lang="zh-CN" altLang="en-US" sz="1600" dirty="0" smtClean="0">
                <a:solidFill>
                  <a:schemeClr val="bg1">
                    <a:lumMod val="50000"/>
                  </a:schemeClr>
                </a:solidFill>
                <a:latin typeface="微软雅黑" pitchFamily="34" charset="-122"/>
                <a:ea typeface="微软雅黑" pitchFamily="34" charset="-122"/>
              </a:rPr>
              <a:t>一般来说，需要：</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指导人员：至少</a:t>
            </a:r>
            <a:r>
              <a:rPr lang="en-US" altLang="zh-CN" sz="1600" dirty="0" smtClean="0">
                <a:solidFill>
                  <a:schemeClr val="bg1">
                    <a:lumMod val="50000"/>
                  </a:schemeClr>
                </a:solidFill>
                <a:latin typeface="微软雅黑" pitchFamily="34" charset="-122"/>
                <a:ea typeface="微软雅黑" pitchFamily="34" charset="-122"/>
              </a:rPr>
              <a:t>1</a:t>
            </a:r>
            <a:r>
              <a:rPr lang="zh-CN" altLang="zh-CN" sz="1600" dirty="0" smtClean="0">
                <a:solidFill>
                  <a:schemeClr val="bg1">
                    <a:lumMod val="50000"/>
                  </a:schemeClr>
                </a:solidFill>
                <a:latin typeface="微软雅黑" pitchFamily="34" charset="-122"/>
                <a:ea typeface="微软雅黑" pitchFamily="34" charset="-122"/>
              </a:rPr>
              <a:t>名。</a:t>
            </a:r>
          </a:p>
          <a:p>
            <a:pPr lvl="0"/>
            <a:r>
              <a:rPr lang="zh-CN" altLang="zh-CN" sz="1600" dirty="0" smtClean="0">
                <a:solidFill>
                  <a:schemeClr val="bg1">
                    <a:lumMod val="50000"/>
                  </a:schemeClr>
                </a:solidFill>
                <a:latin typeface="微软雅黑" pitchFamily="34" charset="-122"/>
                <a:ea typeface="微软雅黑" pitchFamily="34" charset="-122"/>
              </a:rPr>
              <a:t>团队负责人：</a:t>
            </a:r>
            <a:r>
              <a:rPr lang="en-US" altLang="zh-CN" sz="1600" dirty="0" smtClean="0">
                <a:solidFill>
                  <a:schemeClr val="bg1">
                    <a:lumMod val="50000"/>
                  </a:schemeClr>
                </a:solidFill>
                <a:latin typeface="微软雅黑" pitchFamily="34" charset="-122"/>
                <a:ea typeface="微软雅黑" pitchFamily="34" charset="-122"/>
              </a:rPr>
              <a:t>1</a:t>
            </a:r>
            <a:r>
              <a:rPr lang="zh-CN" altLang="zh-CN" sz="1600" dirty="0" smtClean="0">
                <a:solidFill>
                  <a:schemeClr val="bg1">
                    <a:lumMod val="50000"/>
                  </a:schemeClr>
                </a:solidFill>
                <a:latin typeface="微软雅黑" pitchFamily="34" charset="-122"/>
                <a:ea typeface="微软雅黑" pitchFamily="34" charset="-122"/>
              </a:rPr>
              <a:t>名</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团队骨干：在团队中担任明确工作的队员。</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团队成员：参与团队实践的同学。</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组队方法</a:t>
            </a:r>
            <a:endParaRPr lang="en-US"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实践活动的组队方法是丰富多样的，结合对外经济贸易大学实践经验情况可分为以下几种： 本科生自组团队</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留学生参与团队</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博、硕士参与团队</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社团组织集体团队</a:t>
            </a:r>
            <a:r>
              <a:rPr lang="zh-CN" altLang="en-US" sz="1600" dirty="0" smtClean="0">
                <a:solidFill>
                  <a:schemeClr val="bg1">
                    <a:lumMod val="50000"/>
                  </a:schemeClr>
                </a:solidFill>
                <a:latin typeface="微软雅黑" pitchFamily="34" charset="-122"/>
                <a:ea typeface="微软雅黑" pitchFamily="34" charset="-122"/>
              </a:rPr>
              <a:t>等。</a:t>
            </a:r>
          </a:p>
        </p:txBody>
      </p:sp>
      <p:graphicFrame>
        <p:nvGraphicFramePr>
          <p:cNvPr id="17" name="图示 16"/>
          <p:cNvGraphicFramePr/>
          <p:nvPr>
            <p:extLst>
              <p:ext uri="{D42A27DB-BD31-4B8C-83A1-F6EECF244321}">
                <p14:modId xmlns:p14="http://schemas.microsoft.com/office/powerpoint/2010/main" xmlns="" val="3090279181"/>
              </p:ext>
            </p:extLst>
          </p:nvPr>
        </p:nvGraphicFramePr>
        <p:xfrm>
          <a:off x="107504" y="1615108"/>
          <a:ext cx="432048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41</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40</a:t>
            </a:r>
            <a:endParaRPr lang="zh-CN" altLang="en-US" dirty="0">
              <a:solidFill>
                <a:schemeClr val="bg1"/>
              </a:solidFill>
            </a:endParaRPr>
          </a:p>
        </p:txBody>
      </p:sp>
      <p:sp>
        <p:nvSpPr>
          <p:cNvPr id="7" name="TextBox 6"/>
          <p:cNvSpPr txBox="1"/>
          <p:nvPr/>
        </p:nvSpPr>
        <p:spPr>
          <a:xfrm>
            <a:off x="179512" y="1275606"/>
            <a:ext cx="4392488" cy="3447098"/>
          </a:xfrm>
          <a:prstGeom prst="rect">
            <a:avLst/>
          </a:prstGeom>
          <a:noFill/>
        </p:spPr>
        <p:txBody>
          <a:bodyPr wrap="square" rtlCol="0">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）个人实践</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个人实践指的是在没有同伴的情况下，学生单独参与社会实践的一种方式。这种实践方式，相对自由，且实施过程相对简单，只是在影响力及成果规模方面没有团队实践那么明显。</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前期策划</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4788024" y="1347614"/>
            <a:ext cx="3672408" cy="3293209"/>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①个人实践特点</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结合暑期返乡，实践开销较少</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实践时间自由，活动形式灵活</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安全保障较弱，实践成果较差</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个人实践要求</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要设</a:t>
            </a:r>
            <a:r>
              <a:rPr lang="en-US" altLang="zh-CN" sz="1600" dirty="0" smtClean="0">
                <a:solidFill>
                  <a:schemeClr val="bg1">
                    <a:lumMod val="50000"/>
                  </a:schemeClr>
                </a:solidFill>
                <a:latin typeface="微软雅黑" pitchFamily="34" charset="-122"/>
                <a:ea typeface="微软雅黑" pitchFamily="34" charset="-122"/>
              </a:rPr>
              <a:t>1</a:t>
            </a:r>
            <a:r>
              <a:rPr lang="zh-CN" altLang="zh-CN" sz="1600" dirty="0" smtClean="0">
                <a:solidFill>
                  <a:schemeClr val="bg1">
                    <a:lumMod val="50000"/>
                  </a:schemeClr>
                </a:solidFill>
                <a:latin typeface="微软雅黑" pitchFamily="34" charset="-122"/>
                <a:ea typeface="微软雅黑" pitchFamily="34" charset="-122"/>
              </a:rPr>
              <a:t>名指导教师</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所研究问题不能选择太大</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pPr lvl="0"/>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个人实践规划注意事项</a:t>
            </a:r>
            <a:endParaRPr lang="en-US"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查阅储备实践知识、认真准备相关物品</a:t>
            </a:r>
            <a:endParaRPr lang="en-US"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规划设计实践内容、加强自身安全保障</a:t>
            </a:r>
          </a:p>
          <a:p>
            <a:endParaRPr lang="zh-CN" altLang="zh-CN" sz="1600" dirty="0" smtClean="0">
              <a:solidFill>
                <a:schemeClr val="bg1">
                  <a:lumMod val="50000"/>
                </a:schemeClr>
              </a:solidFill>
              <a:latin typeface="微软雅黑" pitchFamily="34" charset="-122"/>
              <a:ea typeface="微软雅黑" pitchFamily="34" charset="-122"/>
            </a:endParaRPr>
          </a:p>
        </p:txBody>
      </p:sp>
      <p:pic>
        <p:nvPicPr>
          <p:cNvPr id="15" name="图片 14" descr="图片2.jpg"/>
          <p:cNvPicPr>
            <a:picLocks noChangeAspect="1"/>
          </p:cNvPicPr>
          <p:nvPr/>
        </p:nvPicPr>
        <p:blipFill>
          <a:blip r:embed="rId3" cstate="print"/>
          <a:stretch>
            <a:fillRect/>
          </a:stretch>
        </p:blipFill>
        <p:spPr>
          <a:xfrm>
            <a:off x="1259632" y="2715766"/>
            <a:ext cx="3024335" cy="2154152"/>
          </a:xfrm>
          <a:prstGeom prst="rect">
            <a:avLst/>
          </a:prstGeom>
          <a:ln>
            <a:noFill/>
          </a:ln>
          <a:effectLst>
            <a:softEdge rad="112500"/>
          </a:effectLst>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43</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42</a:t>
            </a:r>
            <a:endParaRPr lang="zh-CN" altLang="en-US" dirty="0">
              <a:solidFill>
                <a:schemeClr val="bg1"/>
              </a:solidFill>
            </a:endParaRPr>
          </a:p>
        </p:txBody>
      </p:sp>
      <p:sp>
        <p:nvSpPr>
          <p:cNvPr id="7" name="TextBox 6"/>
          <p:cNvSpPr txBox="1"/>
          <p:nvPr/>
        </p:nvSpPr>
        <p:spPr>
          <a:xfrm>
            <a:off x="179512" y="1275606"/>
            <a:ext cx="4392488" cy="4924425"/>
          </a:xfrm>
          <a:prstGeom prst="rect">
            <a:avLst/>
          </a:prstGeom>
          <a:noFill/>
        </p:spPr>
        <p:txBody>
          <a:bodyPr wrap="square" rtlCol="0">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选题</a:t>
            </a:r>
            <a:r>
              <a:rPr lang="en-US" altLang="zh-CN" dirty="0" smtClean="0">
                <a:solidFill>
                  <a:srgbClr val="4EC63A"/>
                </a:solidFill>
                <a:latin typeface="微软雅黑" pitchFamily="34" charset="-122"/>
                <a:ea typeface="微软雅黑" pitchFamily="34" charset="-122"/>
              </a:rPr>
              <a:t>】</a:t>
            </a:r>
          </a:p>
          <a:p>
            <a:r>
              <a:rPr lang="zh-CN" altLang="zh-CN" sz="1600" dirty="0" smtClean="0">
                <a:solidFill>
                  <a:schemeClr val="bg1">
                    <a:lumMod val="50000"/>
                  </a:schemeClr>
                </a:solidFill>
                <a:latin typeface="微软雅黑" pitchFamily="34" charset="-122"/>
                <a:ea typeface="微软雅黑" pitchFamily="34" charset="-122"/>
              </a:rPr>
              <a:t>社会实践选题是指经过选择来确定所要研究的中心问题。从广泛的意义上讲，大学生社会实践项目选题包括两个方面，一是确定活动项目方向，二是选择进行实践的项目。前者决定研究项目团队和个人在假期内进行社会实践的主攻方向，后者则是在这个主攻方向下选定实践活动的突破口。</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对外经济贸易大学每年都会在社会实践前</a:t>
            </a:r>
            <a:r>
              <a:rPr lang="en-US" altLang="zh-CN" sz="1600" dirty="0" smtClean="0">
                <a:solidFill>
                  <a:schemeClr val="bg1">
                    <a:lumMod val="50000"/>
                  </a:schemeClr>
                </a:solidFill>
                <a:latin typeface="微软雅黑" pitchFamily="34" charset="-122"/>
                <a:ea typeface="微软雅黑" pitchFamily="34" charset="-122"/>
              </a:rPr>
              <a:t>2</a:t>
            </a:r>
            <a:r>
              <a:rPr lang="zh-CN" altLang="zh-CN" sz="1600" dirty="0" smtClean="0">
                <a:solidFill>
                  <a:schemeClr val="bg1">
                    <a:lumMod val="50000"/>
                  </a:schemeClr>
                </a:solidFill>
                <a:latin typeface="微软雅黑" pitchFamily="34" charset="-122"/>
                <a:ea typeface="微软雅黑" pitchFamily="34" charset="-122"/>
              </a:rPr>
              <a:t>到</a:t>
            </a:r>
            <a:r>
              <a:rPr lang="en-US" altLang="zh-CN" sz="1600" dirty="0" smtClean="0">
                <a:solidFill>
                  <a:schemeClr val="bg1">
                    <a:lumMod val="50000"/>
                  </a:schemeClr>
                </a:solidFill>
                <a:latin typeface="微软雅黑" pitchFamily="34" charset="-122"/>
                <a:ea typeface="微软雅黑" pitchFamily="34" charset="-122"/>
              </a:rPr>
              <a:t>1</a:t>
            </a:r>
            <a:r>
              <a:rPr lang="zh-CN" altLang="zh-CN" sz="1600" dirty="0" smtClean="0">
                <a:solidFill>
                  <a:schemeClr val="bg1">
                    <a:lumMod val="50000"/>
                  </a:schemeClr>
                </a:solidFill>
                <a:latin typeface="微软雅黑" pitchFamily="34" charset="-122"/>
                <a:ea typeface="微软雅黑" pitchFamily="34" charset="-122"/>
              </a:rPr>
              <a:t>个月举办各类社会实践专题讲座，其中有些讲座就会涉及到社会实践选题。</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前期策划</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4788024" y="1347614"/>
            <a:ext cx="3672408" cy="3847207"/>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）选题意义</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实践选题决定实践成败</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实践选题决定实践活动的方向、目标与内容</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有助于提高实践者的实践水平</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）选题来源</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从国家政策中来</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从社会现实中来</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从学校特色中来</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④</a:t>
            </a:r>
            <a:r>
              <a:rPr lang="zh-CN" altLang="zh-CN" sz="1600" dirty="0" smtClean="0">
                <a:solidFill>
                  <a:schemeClr val="bg1">
                    <a:lumMod val="50000"/>
                  </a:schemeClr>
                </a:solidFill>
                <a:latin typeface="微软雅黑" pitchFamily="34" charset="-122"/>
                <a:ea typeface="微软雅黑" pitchFamily="34" charset="-122"/>
              </a:rPr>
              <a:t>从教师课题中来</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⑤</a:t>
            </a:r>
            <a:r>
              <a:rPr lang="zh-CN" altLang="zh-CN" sz="1600" dirty="0" smtClean="0">
                <a:solidFill>
                  <a:schemeClr val="bg1">
                    <a:lumMod val="50000"/>
                  </a:schemeClr>
                </a:solidFill>
                <a:latin typeface="微软雅黑" pitchFamily="34" charset="-122"/>
                <a:ea typeface="微软雅黑" pitchFamily="34" charset="-122"/>
              </a:rPr>
              <a:t>从锐意创新中来</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⑥</a:t>
            </a:r>
            <a:r>
              <a:rPr lang="zh-CN" altLang="zh-CN" sz="1600" dirty="0" smtClean="0">
                <a:solidFill>
                  <a:schemeClr val="bg1">
                    <a:lumMod val="50000"/>
                  </a:schemeClr>
                </a:solidFill>
                <a:latin typeface="微软雅黑" pitchFamily="34" charset="-122"/>
                <a:ea typeface="微软雅黑" pitchFamily="34" charset="-122"/>
              </a:rPr>
              <a:t>从兴趣机遇中来</a:t>
            </a:r>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45</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44</a:t>
            </a:r>
            <a:endParaRPr lang="zh-CN" altLang="en-US" dirty="0">
              <a:solidFill>
                <a:schemeClr val="bg1"/>
              </a:solidFill>
            </a:endParaRPr>
          </a:p>
        </p:txBody>
      </p:sp>
      <p:sp>
        <p:nvSpPr>
          <p:cNvPr id="7" name="TextBox 6"/>
          <p:cNvSpPr txBox="1"/>
          <p:nvPr/>
        </p:nvSpPr>
        <p:spPr>
          <a:xfrm>
            <a:off x="179512" y="1275606"/>
            <a:ext cx="4392488" cy="3939540"/>
          </a:xfrm>
          <a:prstGeom prst="rect">
            <a:avLst/>
          </a:prstGeom>
          <a:noFill/>
        </p:spPr>
        <p:txBody>
          <a:bodyPr wrap="square" rtlCol="0">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3</a:t>
            </a:r>
            <a:r>
              <a:rPr lang="zh-CN" altLang="en-US" sz="1600" dirty="0" smtClean="0">
                <a:solidFill>
                  <a:schemeClr val="bg1">
                    <a:lumMod val="50000"/>
                  </a:schemeClr>
                </a:solidFill>
                <a:latin typeface="微软雅黑" pitchFamily="34" charset="-122"/>
                <a:ea typeface="微软雅黑" pitchFamily="34" charset="-122"/>
              </a:rPr>
              <a:t>）选题原则</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科学性原则</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创造性原则</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应用性原则</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④</a:t>
            </a:r>
            <a:r>
              <a:rPr lang="zh-CN" altLang="zh-CN" sz="1600" dirty="0" smtClean="0">
                <a:solidFill>
                  <a:schemeClr val="bg1">
                    <a:lumMod val="50000"/>
                  </a:schemeClr>
                </a:solidFill>
                <a:latin typeface="微软雅黑" pitchFamily="34" charset="-122"/>
                <a:ea typeface="微软雅黑" pitchFamily="34" charset="-122"/>
              </a:rPr>
              <a:t>针对性原则</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⑤</a:t>
            </a:r>
            <a:r>
              <a:rPr lang="zh-CN" altLang="zh-CN" sz="1600" dirty="0" smtClean="0">
                <a:solidFill>
                  <a:schemeClr val="bg1">
                    <a:lumMod val="50000"/>
                  </a:schemeClr>
                </a:solidFill>
                <a:latin typeface="微软雅黑" pitchFamily="34" charset="-122"/>
                <a:ea typeface="微软雅黑" pitchFamily="34" charset="-122"/>
              </a:rPr>
              <a:t>可行性原则</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前期策划</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graphicFrame>
        <p:nvGraphicFramePr>
          <p:cNvPr id="15" name="图示 14"/>
          <p:cNvGraphicFramePr/>
          <p:nvPr/>
        </p:nvGraphicFramePr>
        <p:xfrm>
          <a:off x="4860032" y="1347614"/>
          <a:ext cx="417646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图片 15" descr="original_gabK_214900001083118f.jpg"/>
          <p:cNvPicPr>
            <a:picLocks noChangeAspect="1"/>
          </p:cNvPicPr>
          <p:nvPr/>
        </p:nvPicPr>
        <p:blipFill>
          <a:blip r:embed="rId8" cstate="print"/>
          <a:stretch>
            <a:fillRect/>
          </a:stretch>
        </p:blipFill>
        <p:spPr>
          <a:xfrm>
            <a:off x="1218431" y="2787774"/>
            <a:ext cx="3209553" cy="2139702"/>
          </a:xfrm>
          <a:prstGeom prst="rect">
            <a:avLst/>
          </a:prstGeom>
          <a:ln>
            <a:noFill/>
          </a:ln>
          <a:effectLst>
            <a:softEdge rad="112500"/>
          </a:effectLst>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47</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46</a:t>
            </a:r>
            <a:endParaRPr lang="zh-CN" altLang="en-US" dirty="0">
              <a:solidFill>
                <a:schemeClr val="bg1"/>
              </a:solidFill>
            </a:endParaRPr>
          </a:p>
        </p:txBody>
      </p:sp>
      <p:sp>
        <p:nvSpPr>
          <p:cNvPr id="7" name="TextBox 6"/>
          <p:cNvSpPr txBox="1"/>
          <p:nvPr/>
        </p:nvSpPr>
        <p:spPr>
          <a:xfrm>
            <a:off x="179512" y="1275606"/>
            <a:ext cx="4392488" cy="3477875"/>
          </a:xfrm>
          <a:prstGeom prst="rect">
            <a:avLst/>
          </a:prstGeom>
          <a:noFill/>
        </p:spPr>
        <p:txBody>
          <a:bodyPr wrap="square" rtlCol="0">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实践方案</a:t>
            </a:r>
            <a:r>
              <a:rPr lang="en-US" altLang="zh-CN" dirty="0" smtClean="0">
                <a:solidFill>
                  <a:srgbClr val="4EC63A"/>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在社会实践中，方案的制定应至少包含三个方面，即实践具体方案的制定、团队运作方案的制定和保障应急方案的制定。</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前期策划</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4788024" y="1347614"/>
            <a:ext cx="3672408" cy="3046988"/>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）实践方案的制定</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在实践团队确立之后，各团队应结合社会热点、学校通知和自身专业特长在指导老师指导下讨论并作出一个具体化、专业化、书面化、个性化与特色化的实践活动计划，即实践方案，以保证今后实践的有序性和有力性。</a:t>
            </a:r>
            <a:endParaRPr lang="zh-CN" altLang="en-US"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实践方案的构成</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实践主题</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实践形式</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主要活动计划与内容（含日程安排）</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预期成果</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小组现有资源（调研单位、媒体支持等）</a:t>
            </a:r>
            <a:r>
              <a:rPr lang="zh-CN" altLang="en-US" sz="1600" dirty="0" smtClean="0">
                <a:solidFill>
                  <a:schemeClr val="bg1">
                    <a:lumMod val="50000"/>
                  </a:schemeClr>
                </a:solidFill>
                <a:latin typeface="微软雅黑" pitchFamily="34" charset="-122"/>
                <a:ea typeface="微软雅黑" pitchFamily="34" charset="-122"/>
              </a:rPr>
              <a:t>。</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p:txBody>
      </p:sp>
      <p:pic>
        <p:nvPicPr>
          <p:cNvPr id="15" name="图片 14" descr="large_IVWx_4002000010b71190.jpg"/>
          <p:cNvPicPr>
            <a:picLocks noChangeAspect="1"/>
          </p:cNvPicPr>
          <p:nvPr/>
        </p:nvPicPr>
        <p:blipFill>
          <a:blip r:embed="rId3" cstate="print"/>
          <a:stretch>
            <a:fillRect/>
          </a:stretch>
        </p:blipFill>
        <p:spPr>
          <a:xfrm>
            <a:off x="323528" y="2427734"/>
            <a:ext cx="3960440" cy="2140502"/>
          </a:xfrm>
          <a:prstGeom prst="rect">
            <a:avLst/>
          </a:prstGeom>
          <a:ln>
            <a:noFill/>
          </a:ln>
          <a:effectLst>
            <a:softEdge rad="112500"/>
          </a:effectLst>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49</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48</a:t>
            </a:r>
            <a:endParaRPr lang="zh-CN" altLang="en-US" dirty="0">
              <a:solidFill>
                <a:schemeClr val="bg1"/>
              </a:solidFill>
            </a:endParaRPr>
          </a:p>
        </p:txBody>
      </p:sp>
      <p:sp>
        <p:nvSpPr>
          <p:cNvPr id="7" name="TextBox 6"/>
          <p:cNvSpPr txBox="1"/>
          <p:nvPr/>
        </p:nvSpPr>
        <p:spPr>
          <a:xfrm>
            <a:off x="4644008" y="1275606"/>
            <a:ext cx="4392488" cy="5416868"/>
          </a:xfrm>
          <a:prstGeom prst="rect">
            <a:avLst/>
          </a:prstGeom>
          <a:noFill/>
        </p:spPr>
        <p:txBody>
          <a:bodyPr wrap="square" rtlCol="0">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）团队运作方案的制定</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团队运作方案的制定要至少包括联系实践单位、团队分工、确立制度等部分。</a:t>
            </a: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联系实践单位</a:t>
            </a:r>
          </a:p>
          <a:p>
            <a:r>
              <a:rPr lang="zh-CN" altLang="zh-CN" sz="1600" dirty="0" smtClean="0">
                <a:solidFill>
                  <a:schemeClr val="bg1">
                    <a:lumMod val="50000"/>
                  </a:schemeClr>
                </a:solidFill>
                <a:latin typeface="微软雅黑" pitchFamily="34" charset="-122"/>
                <a:ea typeface="微软雅黑" pitchFamily="34" charset="-122"/>
              </a:rPr>
              <a:t>暑期社会实践要安全、有条不紊地进行，大学生应事前做好实践的计划安排</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同时应学会从不同方面进行联系</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让实践单位提前做好接待准备。联系实践单位时要注意根据活动的规模、形式、内容与相关部门取得联系。</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同学们联系实践单位可以从以下几个方面入手：</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他人介绍</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寻找勤工俭学岗位</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主动联系相关单位</a:t>
            </a:r>
            <a:r>
              <a:rPr lang="zh-CN" altLang="en-US" sz="1600" dirty="0" smtClean="0">
                <a:solidFill>
                  <a:schemeClr val="bg1">
                    <a:lumMod val="50000"/>
                  </a:schemeClr>
                </a:solidFill>
                <a:latin typeface="微软雅黑" pitchFamily="34" charset="-122"/>
                <a:ea typeface="微软雅黑" pitchFamily="34" charset="-122"/>
              </a:rPr>
              <a:t>等。</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前期策划</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179512" y="1214626"/>
            <a:ext cx="4572000" cy="4093428"/>
          </a:xfrm>
          <a:prstGeom prst="rect">
            <a:avLst/>
          </a:prstGeom>
        </p:spPr>
        <p:txBody>
          <a:bodyPr>
            <a:spAutoFit/>
          </a:bodyPr>
          <a:lstStyle/>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实践方案制定应考虑的问题</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活动的目的和主题</a:t>
            </a:r>
          </a:p>
          <a:p>
            <a:r>
              <a:rPr lang="zh-CN" altLang="zh-CN" sz="1600" dirty="0" smtClean="0">
                <a:solidFill>
                  <a:schemeClr val="bg1">
                    <a:lumMod val="50000"/>
                  </a:schemeClr>
                </a:solidFill>
                <a:latin typeface="微软雅黑" pitchFamily="34" charset="-122"/>
                <a:ea typeface="微软雅黑" pitchFamily="34" charset="-122"/>
              </a:rPr>
              <a:t>活动的目的和主题需切合国情要求，关注经济发展以及与自身相关的专业优势。并且在广泛调查的基础上加以创新。</a:t>
            </a:r>
          </a:p>
          <a:p>
            <a:r>
              <a:rPr lang="zh-CN" altLang="zh-CN" sz="1600" dirty="0" smtClean="0">
                <a:solidFill>
                  <a:schemeClr val="bg1">
                    <a:lumMod val="50000"/>
                  </a:schemeClr>
                </a:solidFill>
                <a:latin typeface="微软雅黑" pitchFamily="34" charset="-122"/>
                <a:ea typeface="微软雅黑" pitchFamily="34" charset="-122"/>
              </a:rPr>
              <a:t>活动的内容和形式</a:t>
            </a:r>
          </a:p>
          <a:p>
            <a:r>
              <a:rPr lang="zh-CN" altLang="zh-CN" sz="1600" dirty="0" smtClean="0">
                <a:solidFill>
                  <a:schemeClr val="bg1">
                    <a:lumMod val="50000"/>
                  </a:schemeClr>
                </a:solidFill>
                <a:latin typeface="微软雅黑" pitchFamily="34" charset="-122"/>
                <a:ea typeface="微软雅黑" pitchFamily="34" charset="-122"/>
              </a:rPr>
              <a:t>活动的内容和形式没有固定的模式，以可行性和多样性为原则，把握条件变化，反应灵活，及时调整或修改活动安排，以取得最佳的社会实践效果。</a:t>
            </a:r>
          </a:p>
          <a:p>
            <a:r>
              <a:rPr lang="zh-CN" altLang="zh-CN" sz="1600" dirty="0" smtClean="0">
                <a:solidFill>
                  <a:schemeClr val="bg1">
                    <a:lumMod val="50000"/>
                  </a:schemeClr>
                </a:solidFill>
                <a:latin typeface="微软雅黑" pitchFamily="34" charset="-122"/>
                <a:ea typeface="微软雅黑" pitchFamily="34" charset="-122"/>
              </a:rPr>
              <a:t>选择实践地点和时间</a:t>
            </a:r>
          </a:p>
          <a:p>
            <a:r>
              <a:rPr lang="zh-CN" altLang="zh-CN" sz="1600" dirty="0" smtClean="0">
                <a:solidFill>
                  <a:schemeClr val="bg1">
                    <a:lumMod val="50000"/>
                  </a:schemeClr>
                </a:solidFill>
                <a:latin typeface="微软雅黑" pitchFamily="34" charset="-122"/>
                <a:ea typeface="微软雅黑" pitchFamily="34" charset="-122"/>
              </a:rPr>
              <a:t>在确定实践主题后，各团队可根据主题要求，结合当地实际情况，选择距离近、安全性高、交通便利的实践地点。</a:t>
            </a:r>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dirty="0" smtClean="0">
              <a:solidFill>
                <a:schemeClr val="bg1">
                  <a:lumMod val="50000"/>
                </a:schemeClr>
              </a:solidFill>
              <a:latin typeface="微软雅黑" pitchFamily="34" charset="-122"/>
              <a:ea typeface="微软雅黑" pitchFamily="34" charset="-122"/>
            </a:endParaRPr>
          </a:p>
          <a:p>
            <a:endParaRPr lang="zh-CN" altLang="zh-CN"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51</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50</a:t>
            </a:r>
            <a:endParaRPr lang="zh-CN" altLang="en-US" dirty="0">
              <a:solidFill>
                <a:schemeClr val="bg1"/>
              </a:solidFill>
            </a:endParaRPr>
          </a:p>
        </p:txBody>
      </p:sp>
      <p:sp>
        <p:nvSpPr>
          <p:cNvPr id="7" name="TextBox 6"/>
          <p:cNvSpPr txBox="1"/>
          <p:nvPr/>
        </p:nvSpPr>
        <p:spPr>
          <a:xfrm>
            <a:off x="4716016" y="1347614"/>
            <a:ext cx="4392488" cy="5170646"/>
          </a:xfrm>
          <a:prstGeom prst="rect">
            <a:avLst/>
          </a:prstGeom>
          <a:noFill/>
        </p:spPr>
        <p:txBody>
          <a:bodyPr wrap="square" rtlCol="0">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3</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保障及应急方案的制定</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学生应该积极参加学校、学院以及班级组织的各种动员培训，通过这些活动，学生会在了解社会实践相关知识、借鉴师兄师姐的实践经验等方面获得帮助，并及时了解时事政策、掌握经济常识、巩固专业知识、了解风土人情、学习社会交往礼仪，从而为实践做好充分的思想准备和各项其他准备及操作。</a:t>
            </a:r>
            <a:r>
              <a:rPr lang="zh-CN" altLang="en-US" sz="1600" dirty="0" smtClean="0">
                <a:solidFill>
                  <a:schemeClr val="bg1">
                    <a:lumMod val="50000"/>
                  </a:schemeClr>
                </a:solidFill>
                <a:latin typeface="微软雅黑" pitchFamily="34" charset="-122"/>
                <a:ea typeface="微软雅黑" pitchFamily="34" charset="-122"/>
              </a:rPr>
              <a:t>通过</a:t>
            </a:r>
            <a:r>
              <a:rPr lang="zh-CN" altLang="zh-CN" sz="1600" dirty="0" smtClean="0">
                <a:solidFill>
                  <a:schemeClr val="bg1">
                    <a:lumMod val="50000"/>
                  </a:schemeClr>
                </a:solidFill>
                <a:latin typeface="微软雅黑" pitchFamily="34" charset="-122"/>
                <a:ea typeface="微软雅黑" pitchFamily="34" charset="-122"/>
              </a:rPr>
              <a:t>建立权益保护机制</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确立团队纪律</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建立团队安全管理预案</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团队保障工作</a:t>
            </a:r>
            <a:r>
              <a:rPr lang="zh-CN" altLang="en-US" sz="1600" dirty="0" smtClean="0">
                <a:solidFill>
                  <a:schemeClr val="bg1">
                    <a:lumMod val="50000"/>
                  </a:schemeClr>
                </a:solidFill>
                <a:latin typeface="微软雅黑" pitchFamily="34" charset="-122"/>
                <a:ea typeface="微软雅黑" pitchFamily="34" charset="-122"/>
              </a:rPr>
              <a:t>等方式来最大程度的保证自己的安全。</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前期策划</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179512" y="1234370"/>
            <a:ext cx="4032448" cy="3785652"/>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团队分工</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一般来说，学生每组以</a:t>
            </a:r>
            <a:r>
              <a:rPr lang="en-US" altLang="zh-CN" sz="1600" dirty="0" smtClean="0">
                <a:solidFill>
                  <a:schemeClr val="bg1">
                    <a:lumMod val="50000"/>
                  </a:schemeClr>
                </a:solidFill>
                <a:latin typeface="微软雅黑" pitchFamily="34" charset="-122"/>
                <a:ea typeface="微软雅黑" pitchFamily="34" charset="-122"/>
              </a:rPr>
              <a:t>8-10</a:t>
            </a:r>
            <a:r>
              <a:rPr lang="zh-CN" altLang="zh-CN" sz="1600" dirty="0" smtClean="0">
                <a:solidFill>
                  <a:schemeClr val="bg1">
                    <a:lumMod val="50000"/>
                  </a:schemeClr>
                </a:solidFill>
                <a:latin typeface="微软雅黑" pitchFamily="34" charset="-122"/>
                <a:ea typeface="微软雅黑" pitchFamily="34" charset="-122"/>
              </a:rPr>
              <a:t>人</a:t>
            </a:r>
            <a:r>
              <a:rPr lang="zh-CN" altLang="zh-CN" sz="1600" dirty="0" smtClean="0">
                <a:solidFill>
                  <a:schemeClr val="bg1">
                    <a:lumMod val="50000"/>
                  </a:schemeClr>
                </a:solidFill>
                <a:latin typeface="微软雅黑" pitchFamily="34" charset="-122"/>
                <a:ea typeface="微软雅黑" pitchFamily="34" charset="-122"/>
              </a:rPr>
              <a:t>为宜。分组方法有：兴趣爱好分组、实际居住地分组、不同专业互补、相同专业研究等。小组之间要加强交流合作，相互借鉴。完成分组后，由指导教师或领队对学生进行合理分工，分工可参考上述团队基本组成。明确责任和任务，按小组进行讨论，制定活动计划，认真撰写《社会实践调查报告》。</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确立制度</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团队内部可以通过建立一系列制度，包括定期会议商讨制度、团队财务管理制度、商讨策划等，以确保队伍的有效实施。</a:t>
            </a:r>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53</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52</a:t>
            </a:r>
            <a:endParaRPr lang="zh-CN" altLang="en-US" dirty="0">
              <a:solidFill>
                <a:schemeClr val="bg1"/>
              </a:solidFill>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前期策划</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107504" y="1173395"/>
            <a:ext cx="4464496" cy="4062651"/>
          </a:xfrm>
          <a:prstGeom prst="rect">
            <a:avLst/>
          </a:prstGeom>
        </p:spPr>
        <p:txBody>
          <a:bodyPr wrap="square">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前期准备</a:t>
            </a:r>
            <a:r>
              <a:rPr lang="en-US" altLang="zh-CN" dirty="0" smtClean="0">
                <a:solidFill>
                  <a:srgbClr val="4EC63A"/>
                </a:solidFill>
                <a:latin typeface="微软雅黑" pitchFamily="34" charset="-122"/>
                <a:ea typeface="微软雅黑" pitchFamily="34" charset="-122"/>
              </a:rPr>
              <a:t>】</a:t>
            </a: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）网上申报</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在进行实践活动之前，须激活贸大实践网站（</a:t>
            </a:r>
            <a:r>
              <a:rPr lang="en-US" altLang="zh-CN" sz="1600" dirty="0" smtClean="0">
                <a:solidFill>
                  <a:schemeClr val="bg1">
                    <a:lumMod val="50000"/>
                  </a:schemeClr>
                </a:solidFill>
                <a:latin typeface="微软雅黑" pitchFamily="34" charset="-122"/>
                <a:ea typeface="微软雅黑" pitchFamily="34" charset="-122"/>
              </a:rPr>
              <a:t>uibeshijian.uibe.edu.cn</a:t>
            </a:r>
            <a:r>
              <a:rPr lang="zh-CN" altLang="en-US" sz="1600" dirty="0" smtClean="0">
                <a:solidFill>
                  <a:schemeClr val="bg1">
                    <a:lumMod val="50000"/>
                  </a:schemeClr>
                </a:solidFill>
                <a:latin typeface="微软雅黑" pitchFamily="34" charset="-122"/>
                <a:ea typeface="微软雅黑" pitchFamily="34" charset="-122"/>
              </a:rPr>
              <a:t>）的个人帐号，在线上进行申报、组队和寻找指导老师等活动。</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）文书写作</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进行社会实践的前提是要先联系好接洽单位，为此通常需要学生所在部门或学校开具相应的介绍信。介绍信是用来介绍联系接洽事宜的一种应用文体。它是介绍本单位人员到外单位参观学习、联系工作、了解情况或出席某种会议等缩写的一种书信，具有介绍、证明的双重作用，可以使对方了解来人的身份和目的，以便得到对方的信任和支持。</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8" name="矩形 17"/>
          <p:cNvSpPr/>
          <p:nvPr/>
        </p:nvSpPr>
        <p:spPr>
          <a:xfrm>
            <a:off x="4680520" y="1244823"/>
            <a:ext cx="4572000" cy="3539430"/>
          </a:xfrm>
          <a:prstGeom prst="rect">
            <a:avLst/>
          </a:prstGeom>
        </p:spPr>
        <p:txBody>
          <a:bodyPr>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3</a:t>
            </a:r>
            <a:r>
              <a:rPr lang="zh-CN" altLang="en-US" sz="1600" dirty="0" smtClean="0">
                <a:solidFill>
                  <a:schemeClr val="bg1">
                    <a:lumMod val="50000"/>
                  </a:schemeClr>
                </a:solidFill>
                <a:latin typeface="微软雅黑" pitchFamily="34" charset="-122"/>
                <a:ea typeface="微软雅黑" pitchFamily="34" charset="-122"/>
              </a:rPr>
              <a:t>）宣传帐号</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在实践前期，需要注册人人、微博的实践帐号，开通微信平台，并关注</a:t>
            </a:r>
            <a:r>
              <a:rPr lang="en-US" altLang="zh-CN" sz="1600" dirty="0" smtClean="0">
                <a:solidFill>
                  <a:schemeClr val="bg1">
                    <a:lumMod val="50000"/>
                  </a:schemeClr>
                </a:solidFill>
                <a:latin typeface="微软雅黑" pitchFamily="34" charset="-122"/>
                <a:ea typeface="微软雅黑" pitchFamily="34" charset="-122"/>
              </a:rPr>
              <a:t>@</a:t>
            </a:r>
            <a:r>
              <a:rPr lang="zh-CN" altLang="en-US" sz="1600" dirty="0" smtClean="0">
                <a:solidFill>
                  <a:schemeClr val="bg1">
                    <a:lumMod val="50000"/>
                  </a:schemeClr>
                </a:solidFill>
                <a:latin typeface="微软雅黑" pitchFamily="34" charset="-122"/>
                <a:ea typeface="微软雅黑" pitchFamily="34" charset="-122"/>
              </a:rPr>
              <a:t>贸大实践，将每日动态编辑为一条图文消息，与</a:t>
            </a:r>
            <a:r>
              <a:rPr lang="en-US" altLang="zh-CN" sz="1600" dirty="0" smtClean="0">
                <a:solidFill>
                  <a:schemeClr val="bg1">
                    <a:lumMod val="50000"/>
                  </a:schemeClr>
                </a:solidFill>
                <a:latin typeface="微软雅黑" pitchFamily="34" charset="-122"/>
                <a:ea typeface="微软雅黑" pitchFamily="34" charset="-122"/>
              </a:rPr>
              <a:t>@ </a:t>
            </a:r>
            <a:r>
              <a:rPr lang="zh-CN" altLang="en-US" sz="1600" dirty="0" smtClean="0">
                <a:solidFill>
                  <a:schemeClr val="bg1">
                    <a:lumMod val="50000"/>
                  </a:schemeClr>
                </a:solidFill>
                <a:latin typeface="微软雅黑" pitchFamily="34" charset="-122"/>
                <a:ea typeface="微软雅黑" pitchFamily="34" charset="-122"/>
              </a:rPr>
              <a:t>贸大实践进行互动。</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同时在实践过程中，积极联系外媒，扩大实践宣传力度。</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4</a:t>
            </a:r>
            <a:r>
              <a:rPr lang="zh-CN" altLang="en-US" sz="1600" dirty="0" smtClean="0">
                <a:solidFill>
                  <a:schemeClr val="bg1">
                    <a:lumMod val="50000"/>
                  </a:schemeClr>
                </a:solidFill>
                <a:latin typeface="微软雅黑" pitchFamily="34" charset="-122"/>
                <a:ea typeface="微软雅黑" pitchFamily="34" charset="-122"/>
              </a:rPr>
              <a:t>）安全准备</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在实践前期，做好安全教育及防范，组织学生进行实践准备，可从以下方面入手：</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购买短期保险</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物品准备齐全</a:t>
            </a:r>
            <a:endParaRPr lang="en-US" altLang="zh-CN" sz="1600" dirty="0" smtClean="0">
              <a:solidFill>
                <a:schemeClr val="bg1">
                  <a:lumMod val="50000"/>
                </a:schemeClr>
              </a:solidFill>
              <a:latin typeface="微软雅黑" pitchFamily="34" charset="-122"/>
              <a:ea typeface="微软雅黑" pitchFamily="34" charset="-122"/>
            </a:endParaRPr>
          </a:p>
          <a:p>
            <a:pPr>
              <a:buNone/>
            </a:pPr>
            <a:r>
              <a:rPr lang="zh-CN" altLang="en-US" sz="1600" dirty="0" smtClean="0">
                <a:solidFill>
                  <a:schemeClr val="bg1">
                    <a:lumMod val="50000"/>
                  </a:schemeClr>
                </a:solidFill>
                <a:latin typeface="微软雅黑" pitchFamily="34" charset="-122"/>
                <a:ea typeface="微软雅黑" pitchFamily="34" charset="-122"/>
              </a:rPr>
              <a:t>包括材料类和物品类</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实践费用</a:t>
            </a:r>
            <a:r>
              <a:rPr lang="zh-CN" altLang="en-US" sz="1600" dirty="0" smtClean="0">
                <a:solidFill>
                  <a:schemeClr val="bg1">
                    <a:lumMod val="50000"/>
                  </a:schemeClr>
                </a:solidFill>
                <a:latin typeface="微软雅黑" pitchFamily="34" charset="-122"/>
                <a:ea typeface="微软雅黑" pitchFamily="34" charset="-122"/>
              </a:rPr>
              <a:t>备齐</a:t>
            </a:r>
          </a:p>
          <a:p>
            <a:endParaRPr lang="en-US"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5"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large_jUSF_24fe0000109b118c.jpg"/>
          <p:cNvPicPr>
            <a:picLocks noChangeAspect="1"/>
          </p:cNvPicPr>
          <p:nvPr/>
        </p:nvPicPr>
        <p:blipFill>
          <a:blip r:embed="rId3" cstate="print"/>
          <a:stretch>
            <a:fillRect/>
          </a:stretch>
        </p:blipFill>
        <p:spPr>
          <a:xfrm>
            <a:off x="4572000" y="72008"/>
            <a:ext cx="3096344" cy="4948014"/>
          </a:xfrm>
          <a:prstGeom prst="rect">
            <a:avLst/>
          </a:prstGeom>
        </p:spPr>
      </p:pic>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55</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54</a:t>
            </a:r>
            <a:endParaRPr lang="zh-CN" altLang="en-US" dirty="0">
              <a:solidFill>
                <a:schemeClr val="bg1"/>
              </a:solidFill>
            </a:endParaRPr>
          </a:p>
        </p:txBody>
      </p:sp>
      <p:sp>
        <p:nvSpPr>
          <p:cNvPr id="4" name="TextBox 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179512" y="1275606"/>
            <a:ext cx="4392488" cy="1723549"/>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0"/>
          <p:cNvGrpSpPr/>
          <p:nvPr/>
        </p:nvGrpSpPr>
        <p:grpSpPr>
          <a:xfrm>
            <a:off x="5364088" y="555526"/>
            <a:ext cx="1707700" cy="561625"/>
            <a:chOff x="5280297" y="901127"/>
            <a:chExt cx="1707700" cy="561625"/>
          </a:xfrm>
        </p:grpSpPr>
        <p:sp>
          <p:nvSpPr>
            <p:cNvPr id="16" name="矩形 15"/>
            <p:cNvSpPr/>
            <p:nvPr/>
          </p:nvSpPr>
          <p:spPr>
            <a:xfrm>
              <a:off x="5280297" y="901127"/>
              <a:ext cx="1707700" cy="561625"/>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97"/>
            <p:cNvSpPr txBox="1"/>
            <p:nvPr/>
          </p:nvSpPr>
          <p:spPr>
            <a:xfrm>
              <a:off x="5581625" y="994621"/>
              <a:ext cx="1282848" cy="338554"/>
            </a:xfrm>
            <a:prstGeom prst="rect">
              <a:avLst/>
            </a:prstGeom>
            <a:no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实地实践</a:t>
              </a:r>
              <a:endParaRPr lang="en-US" altLang="zh-CN" sz="1600" b="1" dirty="0">
                <a:solidFill>
                  <a:schemeClr val="bg1"/>
                </a:solidFill>
                <a:latin typeface="微软雅黑" pitchFamily="34" charset="-122"/>
                <a:ea typeface="微软雅黑" pitchFamily="34" charset="-122"/>
              </a:endParaRPr>
            </a:p>
          </p:txBody>
        </p:sp>
        <p:grpSp>
          <p:nvGrpSpPr>
            <p:cNvPr id="5" name="组合 17"/>
            <p:cNvGrpSpPr/>
            <p:nvPr/>
          </p:nvGrpSpPr>
          <p:grpSpPr>
            <a:xfrm>
              <a:off x="5499657" y="1083559"/>
              <a:ext cx="117751" cy="205613"/>
              <a:chOff x="5876999" y="1014214"/>
              <a:chExt cx="117751" cy="205613"/>
            </a:xfrm>
          </p:grpSpPr>
          <p:cxnSp>
            <p:nvCxnSpPr>
              <p:cNvPr id="19" name="直接连接符 18"/>
              <p:cNvCxnSpPr/>
              <p:nvPr/>
            </p:nvCxnSpPr>
            <p:spPr>
              <a:xfrm>
                <a:off x="5880634" y="1014214"/>
                <a:ext cx="114116" cy="1132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76999" y="1105724"/>
                <a:ext cx="114116" cy="1141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 name="文本框 35"/>
          <p:cNvSpPr txBox="1"/>
          <p:nvPr/>
        </p:nvSpPr>
        <p:spPr>
          <a:xfrm>
            <a:off x="7668344" y="1517758"/>
            <a:ext cx="1584098" cy="2062103"/>
          </a:xfrm>
          <a:prstGeom prst="rect">
            <a:avLst/>
          </a:prstGeom>
          <a:noFill/>
        </p:spPr>
        <p:txBody>
          <a:bodyPr wrap="square" rtlCol="0">
            <a:spAutoFit/>
          </a:bodyPr>
          <a:lstStyle/>
          <a:p>
            <a:r>
              <a:rPr lang="zh-CN" altLang="en-US" sz="1600" b="1" dirty="0" smtClean="0">
                <a:solidFill>
                  <a:srgbClr val="4EC63A"/>
                </a:solidFill>
                <a:latin typeface="微软雅黑" panose="020B0503020204020204" pitchFamily="34" charset="-122"/>
                <a:ea typeface="微软雅黑" panose="020B0503020204020204" pitchFamily="34" charset="-122"/>
              </a:rPr>
              <a:t>获取实践材料</a:t>
            </a:r>
            <a:endParaRPr lang="en-US" altLang="zh-CN" sz="1600" b="1" dirty="0" smtClean="0">
              <a:solidFill>
                <a:srgbClr val="4EC63A"/>
              </a:solidFill>
              <a:latin typeface="微软雅黑" panose="020B0503020204020204" pitchFamily="34" charset="-122"/>
              <a:ea typeface="微软雅黑" panose="020B0503020204020204" pitchFamily="34" charset="-122"/>
            </a:endParaRPr>
          </a:p>
          <a:p>
            <a:r>
              <a:rPr lang="zh-CN" altLang="en-US" sz="1600" b="1" dirty="0" smtClean="0">
                <a:solidFill>
                  <a:srgbClr val="4EC63A"/>
                </a:solidFill>
                <a:latin typeface="微软雅黑" panose="020B0503020204020204" pitchFamily="34" charset="-122"/>
                <a:ea typeface="微软雅黑" panose="020B0503020204020204" pitchFamily="34" charset="-122"/>
              </a:rPr>
              <a:t>指导实践方法</a:t>
            </a:r>
            <a:endParaRPr lang="en-US" altLang="zh-CN" sz="1600" b="1" dirty="0" smtClean="0">
              <a:solidFill>
                <a:srgbClr val="4EC63A"/>
              </a:solidFill>
              <a:latin typeface="微软雅黑" panose="020B0503020204020204" pitchFamily="34" charset="-122"/>
              <a:ea typeface="微软雅黑" panose="020B0503020204020204" pitchFamily="34" charset="-122"/>
            </a:endParaRPr>
          </a:p>
          <a:p>
            <a:r>
              <a:rPr lang="zh-CN" altLang="en-US" sz="1600" b="1" dirty="0" smtClean="0">
                <a:solidFill>
                  <a:srgbClr val="4EC63A"/>
                </a:solidFill>
                <a:latin typeface="微软雅黑" panose="020B0503020204020204" pitchFamily="34" charset="-122"/>
                <a:ea typeface="微软雅黑" panose="020B0503020204020204" pitchFamily="34" charset="-122"/>
              </a:rPr>
              <a:t>扩大实践宣传</a:t>
            </a:r>
            <a:endParaRPr lang="en-US" altLang="zh-CN" sz="1600" b="1" dirty="0" smtClean="0">
              <a:solidFill>
                <a:srgbClr val="4EC63A"/>
              </a:solidFill>
              <a:latin typeface="微软雅黑" panose="020B0503020204020204" pitchFamily="34" charset="-122"/>
              <a:ea typeface="微软雅黑" panose="020B0503020204020204" pitchFamily="34" charset="-122"/>
            </a:endParaRPr>
          </a:p>
          <a:p>
            <a:r>
              <a:rPr lang="zh-CN" altLang="en-US" sz="1600" b="1" dirty="0" smtClean="0">
                <a:solidFill>
                  <a:srgbClr val="4EC63A"/>
                </a:solidFill>
                <a:latin typeface="微软雅黑" panose="020B0503020204020204" pitchFamily="34" charset="-122"/>
                <a:ea typeface="微软雅黑" panose="020B0503020204020204" pitchFamily="34" charset="-122"/>
              </a:rPr>
              <a:t>做好资料整理</a:t>
            </a:r>
            <a:endParaRPr lang="en-US" altLang="zh-CN" sz="1600" b="1" dirty="0" smtClean="0">
              <a:solidFill>
                <a:srgbClr val="4EC63A"/>
              </a:solidFill>
              <a:latin typeface="微软雅黑" panose="020B0503020204020204" pitchFamily="34" charset="-122"/>
              <a:ea typeface="微软雅黑" panose="020B0503020204020204" pitchFamily="34" charset="-122"/>
            </a:endParaRPr>
          </a:p>
          <a:p>
            <a:r>
              <a:rPr lang="zh-CN" altLang="en-US" sz="1600" b="1" dirty="0" smtClean="0">
                <a:solidFill>
                  <a:srgbClr val="4EC63A"/>
                </a:solidFill>
                <a:latin typeface="微软雅黑" panose="020B0503020204020204" pitchFamily="34" charset="-122"/>
                <a:ea typeface="微软雅黑" panose="020B0503020204020204" pitchFamily="34" charset="-122"/>
              </a:rPr>
              <a:t>重视收尾工作</a:t>
            </a:r>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p:txBody>
      </p:sp>
      <p:sp>
        <p:nvSpPr>
          <p:cNvPr id="18" name="矩形 17"/>
          <p:cNvSpPr/>
          <p:nvPr/>
        </p:nvSpPr>
        <p:spPr>
          <a:xfrm>
            <a:off x="395536" y="1517759"/>
            <a:ext cx="3960440" cy="2062103"/>
          </a:xfrm>
          <a:prstGeom prst="rect">
            <a:avLst/>
          </a:prstGeom>
        </p:spPr>
        <p:txBody>
          <a:bodyPr wrap="square">
            <a:spAutoFit/>
          </a:bodyPr>
          <a:lstStyle/>
          <a:p>
            <a:r>
              <a:rPr lang="zh-CN" altLang="zh-CN" sz="1600" dirty="0" smtClean="0">
                <a:solidFill>
                  <a:schemeClr val="bg1">
                    <a:lumMod val="50000"/>
                  </a:schemeClr>
                </a:solidFill>
                <a:latin typeface="微软雅黑" pitchFamily="34" charset="-122"/>
                <a:ea typeface="微软雅黑" pitchFamily="34" charset="-122"/>
              </a:rPr>
              <a:t>社会实践是当代大学生将自身知识运用于实践，回馈于社会的一种有效形式，</a:t>
            </a:r>
            <a:r>
              <a:rPr lang="zh-CN" altLang="en-US" sz="1600" dirty="0" smtClean="0">
                <a:solidFill>
                  <a:schemeClr val="bg1">
                    <a:lumMod val="50000"/>
                  </a:schemeClr>
                </a:solidFill>
                <a:latin typeface="微软雅黑" pitchFamily="34" charset="-122"/>
                <a:ea typeface="微软雅黑" pitchFamily="34" charset="-122"/>
              </a:rPr>
              <a:t>其</a:t>
            </a:r>
            <a:r>
              <a:rPr lang="zh-CN" altLang="zh-CN" sz="1600" dirty="0" smtClean="0">
                <a:solidFill>
                  <a:schemeClr val="bg1">
                    <a:lumMod val="50000"/>
                  </a:schemeClr>
                </a:solidFill>
                <a:latin typeface="微软雅黑" pitchFamily="34" charset="-122"/>
                <a:ea typeface="微软雅黑" pitchFamily="34" charset="-122"/>
              </a:rPr>
              <a:t>最终成果要达到大学生自身和社会的双赢，既促进大学生自身的成长成才，也能对社会做出应有的预期成效。</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实地实践的</a:t>
            </a:r>
            <a:r>
              <a:rPr lang="zh-CN" altLang="zh-CN" sz="1600" dirty="0" smtClean="0">
                <a:solidFill>
                  <a:schemeClr val="bg1">
                    <a:lumMod val="50000"/>
                  </a:schemeClr>
                </a:solidFill>
                <a:latin typeface="微软雅黑" pitchFamily="34" charset="-122"/>
                <a:ea typeface="微软雅黑" pitchFamily="34" charset="-122"/>
              </a:rPr>
              <a:t>实效性寄托于社会实践的前期准备</a:t>
            </a:r>
            <a:r>
              <a:rPr lang="zh-CN" altLang="en-US" sz="1600" dirty="0" smtClean="0">
                <a:solidFill>
                  <a:schemeClr val="bg1">
                    <a:lumMod val="50000"/>
                  </a:schemeClr>
                </a:solidFill>
                <a:latin typeface="微软雅黑" pitchFamily="34" charset="-122"/>
                <a:ea typeface="微软雅黑" pitchFamily="34" charset="-122"/>
              </a:rPr>
              <a:t>、实践方法</a:t>
            </a:r>
            <a:r>
              <a:rPr lang="zh-CN" altLang="zh-CN" sz="1600" dirty="0" smtClean="0">
                <a:solidFill>
                  <a:schemeClr val="bg1">
                    <a:lumMod val="50000"/>
                  </a:schemeClr>
                </a:solidFill>
                <a:latin typeface="微软雅黑" pitchFamily="34" charset="-122"/>
                <a:ea typeface="微软雅黑" pitchFamily="34" charset="-122"/>
              </a:rPr>
              <a:t>以及实践中团队活动执行力、团队安全及信息保存的有机结合</a:t>
            </a:r>
            <a:endParaRPr lang="zh-CN" altLang="en-US" sz="1600" dirty="0"/>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0-#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par>
                                <p:cTn id="16" presetID="30" presetClass="entr" presetSubtype="0" fill="hold" grpId="0" nodeType="withEffect">
                                  <p:stCondLst>
                                    <p:cond delay="16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800" decel="100000"/>
                                        <p:tgtEl>
                                          <p:spTgt spid="22"/>
                                        </p:tgtEl>
                                      </p:cBhvr>
                                    </p:animEffect>
                                    <p:anim calcmode="lin" valueType="num">
                                      <p:cBhvr>
                                        <p:cTn id="19" dur="800" decel="100000" fill="hold"/>
                                        <p:tgtEl>
                                          <p:spTgt spid="22"/>
                                        </p:tgtEl>
                                        <p:attrNameLst>
                                          <p:attrName>style.rotation</p:attrName>
                                        </p:attrNameLst>
                                      </p:cBhvr>
                                      <p:tavLst>
                                        <p:tav tm="0">
                                          <p:val>
                                            <p:fltVal val="-90"/>
                                          </p:val>
                                        </p:tav>
                                        <p:tav tm="100000">
                                          <p:val>
                                            <p:fltVal val="0"/>
                                          </p:val>
                                        </p:tav>
                                      </p:tavLst>
                                    </p:anim>
                                    <p:anim calcmode="lin" valueType="num">
                                      <p:cBhvr>
                                        <p:cTn id="20" dur="800" decel="100000" fill="hold"/>
                                        <p:tgtEl>
                                          <p:spTgt spid="22"/>
                                        </p:tgtEl>
                                        <p:attrNameLst>
                                          <p:attrName>ppt_x</p:attrName>
                                        </p:attrNameLst>
                                      </p:cBhvr>
                                      <p:tavLst>
                                        <p:tav tm="0">
                                          <p:val>
                                            <p:strVal val="#ppt_x+0.4"/>
                                          </p:val>
                                        </p:tav>
                                        <p:tav tm="100000">
                                          <p:val>
                                            <p:strVal val="#ppt_x-0.05"/>
                                          </p:val>
                                        </p:tav>
                                      </p:tavLst>
                                    </p:anim>
                                    <p:anim calcmode="lin" valueType="num">
                                      <p:cBhvr>
                                        <p:cTn id="21" dur="800" decel="100000" fill="hold"/>
                                        <p:tgtEl>
                                          <p:spTgt spid="22"/>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57</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56</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251520" y="1457365"/>
            <a:ext cx="4176464" cy="3539430"/>
          </a:xfrm>
          <a:prstGeom prst="rect">
            <a:avLst/>
          </a:prstGeom>
        </p:spPr>
        <p:txBody>
          <a:bodyPr wrap="square">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获取实践资料</a:t>
            </a:r>
            <a:r>
              <a:rPr lang="en-US" altLang="zh-CN" dirty="0" smtClean="0">
                <a:solidFill>
                  <a:srgbClr val="4EC63A"/>
                </a:solidFill>
                <a:latin typeface="微软雅黑" pitchFamily="34" charset="-122"/>
                <a:ea typeface="微软雅黑" pitchFamily="34" charset="-122"/>
              </a:rPr>
              <a:t>】</a:t>
            </a:r>
          </a:p>
          <a:p>
            <a:r>
              <a:rPr lang="zh-CN" altLang="zh-CN" sz="1600" dirty="0" smtClean="0">
                <a:solidFill>
                  <a:schemeClr val="bg1">
                    <a:lumMod val="50000"/>
                  </a:schemeClr>
                </a:solidFill>
                <a:latin typeface="微软雅黑" pitchFamily="34" charset="-122"/>
                <a:ea typeface="微软雅黑" pitchFamily="34" charset="-122"/>
              </a:rPr>
              <a:t>在进行社会实践时，通过各种途径收集与实践主题密切相关的资料，不仅有利于对实践调研项目作更深层次的研究，同时也为后期撰写实践报告、总结交流等积累了原始的材料。对于团队实践来说，材料的收集尤为重要，最好由专人进行材料的收集和保存工作。</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实践资料</a:t>
            </a:r>
            <a:r>
              <a:rPr lang="zh-CN" altLang="zh-CN" sz="1600" dirty="0" smtClean="0">
                <a:solidFill>
                  <a:schemeClr val="bg1">
                    <a:lumMod val="50000"/>
                  </a:schemeClr>
                </a:solidFill>
                <a:latin typeface="微软雅黑" pitchFamily="34" charset="-122"/>
                <a:ea typeface="微软雅黑" pitchFamily="34" charset="-122"/>
              </a:rPr>
              <a:t>不仅包括实践中的照片、录像、录音、相关文字材料等，还包括对实践地的环境背景等的了解，包括实践地的风俗、单位背景、课题可行性等</a:t>
            </a:r>
            <a:r>
              <a:rPr lang="zh-CN" altLang="en-US" sz="1600" dirty="0" smtClean="0">
                <a:solidFill>
                  <a:schemeClr val="bg1">
                    <a:lumMod val="50000"/>
                  </a:schemeClr>
                </a:solidFill>
                <a:latin typeface="微软雅黑" pitchFamily="34" charset="-122"/>
                <a:ea typeface="微软雅黑" pitchFamily="34" charset="-122"/>
              </a:rPr>
              <a:t>。</a:t>
            </a:r>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7" name="矩形 16"/>
          <p:cNvSpPr/>
          <p:nvPr/>
        </p:nvSpPr>
        <p:spPr>
          <a:xfrm>
            <a:off x="4680520" y="1407423"/>
            <a:ext cx="4572000" cy="3108543"/>
          </a:xfrm>
          <a:prstGeom prst="rect">
            <a:avLst/>
          </a:prstGeom>
        </p:spPr>
        <p:txBody>
          <a:bodyPr>
            <a:spAutoFit/>
          </a:bodyPr>
          <a:lstStyle/>
          <a:p>
            <a:r>
              <a:rPr lang="zh-CN" altLang="en-US" sz="1600" dirty="0" smtClean="0">
                <a:solidFill>
                  <a:schemeClr val="bg1">
                    <a:lumMod val="50000"/>
                  </a:schemeClr>
                </a:solidFill>
                <a:latin typeface="微软雅黑" pitchFamily="34" charset="-122"/>
                <a:ea typeface="微软雅黑" pitchFamily="34" charset="-122"/>
              </a:rPr>
              <a:t>在获取的过程中，需注意：</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要注重记录每个活动过程中的重要场景。每天要做好社会实践的记录总结工作，这样在以后撰写实践成果时也有据可查，有资料可查。</a:t>
            </a:r>
          </a:p>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在收集资料的过程中，仅凭自身力量会遇到不少困难。此时可以通过实践地相关部门，了解一些专业信息和准确数据；或是通过和当地媒体联系，获得不同角度的资料；或是将自己所要了解的问题进行概括总结，制成调查问卷，发给当地居民以获取答案。</a:t>
            </a:r>
          </a:p>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对于收集的所有资料，要对其进行分类整理并做好标注，注意保存。</a:t>
            </a: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pine"/>
          <p:cNvCxnSpPr/>
          <p:nvPr/>
        </p:nvCxnSpPr>
        <p:spPr>
          <a:xfrm>
            <a:off x="4567900" y="89570"/>
            <a:ext cx="0" cy="4968000"/>
          </a:xfrm>
          <a:prstGeom prst="line">
            <a:avLst/>
          </a:prstGeom>
          <a:ln w="76200" cmpd="tri">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等腰三角形 50"/>
          <p:cNvSpPr/>
          <p:nvPr/>
        </p:nvSpPr>
        <p:spPr>
          <a:xfrm flipH="1">
            <a:off x="80101" y="4470901"/>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23992" y="4683548"/>
            <a:ext cx="648072" cy="369332"/>
          </a:xfrm>
          <a:prstGeom prst="rect">
            <a:avLst/>
          </a:prstGeom>
          <a:noFill/>
        </p:spPr>
        <p:txBody>
          <a:bodyPr wrap="square" rtlCol="0">
            <a:spAutoFit/>
          </a:bodyPr>
          <a:lstStyle/>
          <a:p>
            <a:r>
              <a:rPr lang="en-US" altLang="zh-CN" dirty="0" smtClean="0">
                <a:solidFill>
                  <a:schemeClr val="bg1"/>
                </a:solidFill>
              </a:rPr>
              <a:t>04</a:t>
            </a:r>
            <a:endParaRPr lang="zh-CN" altLang="en-US" dirty="0">
              <a:solidFill>
                <a:schemeClr val="bg1"/>
              </a:solidFill>
            </a:endParaRPr>
          </a:p>
        </p:txBody>
      </p:sp>
      <p:sp>
        <p:nvSpPr>
          <p:cNvPr id="60" name="等腰三角形 59"/>
          <p:cNvSpPr/>
          <p:nvPr/>
        </p:nvSpPr>
        <p:spPr>
          <a:xfrm>
            <a:off x="8210581" y="4468282"/>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8604448" y="4659982"/>
            <a:ext cx="648072" cy="369332"/>
          </a:xfrm>
          <a:prstGeom prst="rect">
            <a:avLst/>
          </a:prstGeom>
          <a:noFill/>
        </p:spPr>
        <p:txBody>
          <a:bodyPr wrap="square" rtlCol="0">
            <a:spAutoFit/>
          </a:bodyPr>
          <a:lstStyle/>
          <a:p>
            <a:r>
              <a:rPr lang="en-US" altLang="zh-CN" dirty="0" smtClean="0">
                <a:solidFill>
                  <a:schemeClr val="bg1"/>
                </a:solidFill>
              </a:rPr>
              <a:t>05</a:t>
            </a:r>
            <a:endParaRPr lang="zh-CN" altLang="en-US" dirty="0">
              <a:solidFill>
                <a:schemeClr val="bg1"/>
              </a:solidFill>
            </a:endParaRPr>
          </a:p>
        </p:txBody>
      </p:sp>
      <p:grpSp>
        <p:nvGrpSpPr>
          <p:cNvPr id="28" name="组合 27"/>
          <p:cNvGrpSpPr/>
          <p:nvPr/>
        </p:nvGrpSpPr>
        <p:grpSpPr>
          <a:xfrm>
            <a:off x="0" y="267494"/>
            <a:ext cx="3791165" cy="1162261"/>
            <a:chOff x="60755" y="1121457"/>
            <a:chExt cx="3791165" cy="1162261"/>
          </a:xfrm>
        </p:grpSpPr>
        <p:sp>
          <p:nvSpPr>
            <p:cNvPr id="64" name="矩形 63"/>
            <p:cNvSpPr/>
            <p:nvPr/>
          </p:nvSpPr>
          <p:spPr>
            <a:xfrm>
              <a:off x="107058" y="1121457"/>
              <a:ext cx="3456830" cy="1162261"/>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3347864" y="1465662"/>
              <a:ext cx="504056" cy="504056"/>
            </a:xfrm>
            <a:prstGeom prst="rect">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0755" y="1317707"/>
              <a:ext cx="3262432" cy="707886"/>
            </a:xfrm>
            <a:prstGeom prst="rect">
              <a:avLst/>
            </a:prstGeom>
            <a:noFill/>
          </p:spPr>
          <p:txBody>
            <a:bodyPr wrap="none" rtlCol="0">
              <a:spAutoFit/>
            </a:bodyPr>
            <a:lstStyle/>
            <a:p>
              <a:r>
                <a:rPr lang="zh-CN" altLang="en-US" sz="4000" dirty="0">
                  <a:solidFill>
                    <a:schemeClr val="bg1"/>
                  </a:solidFill>
                  <a:latin typeface="华康俪金黑W8" panose="020B0809000000000000" pitchFamily="49" charset="-122"/>
                  <a:ea typeface="华康俪金黑W8" panose="020B0809000000000000" pitchFamily="49" charset="-122"/>
                </a:rPr>
                <a:t>社会实践概述</a:t>
              </a:r>
            </a:p>
          </p:txBody>
        </p:sp>
        <p:cxnSp>
          <p:nvCxnSpPr>
            <p:cNvPr id="7" name="直接连接符 6"/>
            <p:cNvCxnSpPr/>
            <p:nvPr/>
          </p:nvCxnSpPr>
          <p:spPr>
            <a:xfrm>
              <a:off x="123992" y="1275606"/>
              <a:ext cx="34398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23992" y="2139702"/>
              <a:ext cx="34398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3462" y="1563638"/>
            <a:ext cx="3604468" cy="2562671"/>
            <a:chOff x="33462" y="1203598"/>
            <a:chExt cx="3604468" cy="2562671"/>
          </a:xfrm>
        </p:grpSpPr>
        <p:sp>
          <p:nvSpPr>
            <p:cNvPr id="34" name="TextBox 106"/>
            <p:cNvSpPr txBox="1"/>
            <p:nvPr/>
          </p:nvSpPr>
          <p:spPr>
            <a:xfrm>
              <a:off x="33462" y="1203598"/>
              <a:ext cx="982961" cy="461665"/>
            </a:xfrm>
            <a:prstGeom prst="rect">
              <a:avLst/>
            </a:prstGeom>
            <a:noFill/>
          </p:spPr>
          <p:txBody>
            <a:bodyPr wrap="none" rtlCol="0">
              <a:spAutoFit/>
            </a:bodyPr>
            <a:lstStyle/>
            <a:p>
              <a:r>
                <a:rPr lang="zh-CN" altLang="en-US" sz="2400" b="1" dirty="0" smtClean="0">
                  <a:solidFill>
                    <a:srgbClr val="4EC63A"/>
                  </a:solidFill>
                  <a:latin typeface="微软雅黑" pitchFamily="34" charset="-122"/>
                  <a:ea typeface="微软雅黑" pitchFamily="34" charset="-122"/>
                </a:rPr>
                <a:t>要  点</a:t>
              </a:r>
              <a:endParaRPr lang="zh-CN" altLang="en-US" sz="2400" b="1" dirty="0">
                <a:solidFill>
                  <a:srgbClr val="4EC63A"/>
                </a:solidFill>
                <a:latin typeface="微软雅黑" pitchFamily="34" charset="-122"/>
                <a:ea typeface="微软雅黑" pitchFamily="34" charset="-122"/>
              </a:endParaRPr>
            </a:p>
          </p:txBody>
        </p:sp>
        <p:sp>
          <p:nvSpPr>
            <p:cNvPr id="37" name="矩形 36"/>
            <p:cNvSpPr/>
            <p:nvPr/>
          </p:nvSpPr>
          <p:spPr>
            <a:xfrm>
              <a:off x="319249" y="1657348"/>
              <a:ext cx="955390" cy="307777"/>
            </a:xfrm>
            <a:prstGeom prst="rect">
              <a:avLst/>
            </a:prstGeom>
          </p:spPr>
          <p:txBody>
            <a:bodyPr wrap="none">
              <a:spAutoFit/>
            </a:bodyPr>
            <a:lstStyle/>
            <a:p>
              <a:r>
                <a:rPr lang="en-US" altLang="zh-CN" sz="1400" kern="0" spc="120" dirty="0">
                  <a:solidFill>
                    <a:schemeClr val="bg1">
                      <a:lumMod val="50000"/>
                    </a:schemeClr>
                  </a:solidFill>
                  <a:latin typeface="Berlin Sans FB" pitchFamily="34" charset="0"/>
                </a:rPr>
                <a:t>C</a:t>
              </a:r>
              <a:r>
                <a:rPr lang="en-US" altLang="zh-CN" sz="1400" kern="0" spc="120" dirty="0" smtClean="0">
                  <a:solidFill>
                    <a:schemeClr val="bg1">
                      <a:lumMod val="50000"/>
                    </a:schemeClr>
                  </a:solidFill>
                  <a:latin typeface="Berlin Sans FB" pitchFamily="34" charset="0"/>
                </a:rPr>
                <a:t>ontents</a:t>
              </a:r>
              <a:endParaRPr lang="zh-CN" altLang="en-US" sz="1400" kern="0" spc="120" dirty="0">
                <a:solidFill>
                  <a:schemeClr val="bg1">
                    <a:lumMod val="50000"/>
                  </a:schemeClr>
                </a:solidFill>
                <a:latin typeface="Berlin Sans FB" pitchFamily="34" charset="0"/>
              </a:endParaRPr>
            </a:p>
          </p:txBody>
        </p:sp>
        <p:grpSp>
          <p:nvGrpSpPr>
            <p:cNvPr id="39" name="组合 38"/>
            <p:cNvGrpSpPr/>
            <p:nvPr/>
          </p:nvGrpSpPr>
          <p:grpSpPr>
            <a:xfrm>
              <a:off x="156529" y="1689435"/>
              <a:ext cx="117751" cy="205613"/>
              <a:chOff x="4783436" y="2011512"/>
              <a:chExt cx="148604" cy="259488"/>
            </a:xfrm>
          </p:grpSpPr>
          <p:cxnSp>
            <p:nvCxnSpPr>
              <p:cNvPr id="40" name="直接连接符 39"/>
              <p:cNvCxnSpPr/>
              <p:nvPr/>
            </p:nvCxnSpPr>
            <p:spPr>
              <a:xfrm>
                <a:off x="4788024" y="2011512"/>
                <a:ext cx="144016" cy="1429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4783436" y="2127000"/>
                <a:ext cx="144016" cy="1440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35496" y="1995686"/>
              <a:ext cx="3602434" cy="177058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56233" y="2067694"/>
              <a:ext cx="3579663" cy="461665"/>
              <a:chOff x="5170835" y="1475252"/>
              <a:chExt cx="3579663" cy="461665"/>
            </a:xfrm>
          </p:grpSpPr>
          <p:sp>
            <p:nvSpPr>
              <p:cNvPr id="45" name="TextBox 112"/>
              <p:cNvSpPr txBox="1"/>
              <p:nvPr/>
            </p:nvSpPr>
            <p:spPr>
              <a:xfrm>
                <a:off x="5170835" y="1475252"/>
                <a:ext cx="340158" cy="461665"/>
              </a:xfrm>
              <a:prstGeom prst="rect">
                <a:avLst/>
              </a:prstGeom>
              <a:noFill/>
            </p:spPr>
            <p:txBody>
              <a:bodyPr wrap="none" rtlCol="0">
                <a:spAutoFit/>
              </a:bodyPr>
              <a:lstStyle/>
              <a:p>
                <a:r>
                  <a:rPr lang="en-US" altLang="zh-CN" sz="2400" b="1" dirty="0" smtClean="0">
                    <a:solidFill>
                      <a:schemeClr val="bg1"/>
                    </a:solidFill>
                  </a:rPr>
                  <a:t>1</a:t>
                </a:r>
                <a:endParaRPr lang="zh-CN" altLang="en-US" sz="2400" b="1" dirty="0">
                  <a:solidFill>
                    <a:schemeClr val="bg1"/>
                  </a:solidFill>
                </a:endParaRPr>
              </a:p>
            </p:txBody>
          </p:sp>
          <p:sp>
            <p:nvSpPr>
              <p:cNvPr id="46" name="TextBox 113"/>
              <p:cNvSpPr txBox="1"/>
              <p:nvPr/>
            </p:nvSpPr>
            <p:spPr>
              <a:xfrm>
                <a:off x="5565011" y="1547260"/>
                <a:ext cx="3185487" cy="369332"/>
              </a:xfrm>
              <a:prstGeom prst="rect">
                <a:avLst/>
              </a:prstGeom>
              <a:noFill/>
            </p:spPr>
            <p:txBody>
              <a:bodyPr wrap="none" rtlCol="0">
                <a:spAutoFit/>
              </a:bodyPr>
              <a:lstStyle/>
              <a:p>
                <a:r>
                  <a:rPr lang="zh-CN" altLang="en-US" b="1" dirty="0">
                    <a:solidFill>
                      <a:schemeClr val="bg1"/>
                    </a:solidFill>
                    <a:latin typeface="微软雅黑" pitchFamily="34" charset="-122"/>
                    <a:ea typeface="微软雅黑" pitchFamily="34" charset="-122"/>
                  </a:rPr>
                  <a:t>大学生社会实践的意义与价值</a:t>
                </a:r>
              </a:p>
            </p:txBody>
          </p:sp>
        </p:grpSp>
        <p:grpSp>
          <p:nvGrpSpPr>
            <p:cNvPr id="47" name="组合 46"/>
            <p:cNvGrpSpPr/>
            <p:nvPr/>
          </p:nvGrpSpPr>
          <p:grpSpPr>
            <a:xfrm>
              <a:off x="56233" y="2643758"/>
              <a:ext cx="3348831" cy="461665"/>
              <a:chOff x="5170835" y="1860693"/>
              <a:chExt cx="3348831" cy="461665"/>
            </a:xfrm>
          </p:grpSpPr>
          <p:sp>
            <p:nvSpPr>
              <p:cNvPr id="48" name="TextBox 116"/>
              <p:cNvSpPr txBox="1"/>
              <p:nvPr/>
            </p:nvSpPr>
            <p:spPr>
              <a:xfrm>
                <a:off x="5170835" y="1860693"/>
                <a:ext cx="340158" cy="461665"/>
              </a:xfrm>
              <a:prstGeom prst="rect">
                <a:avLst/>
              </a:prstGeom>
              <a:noFill/>
            </p:spPr>
            <p:txBody>
              <a:bodyPr wrap="none" rtlCol="0">
                <a:spAutoFit/>
              </a:bodyPr>
              <a:lstStyle/>
              <a:p>
                <a:r>
                  <a:rPr lang="en-US" altLang="zh-CN" sz="2400" b="1" dirty="0" smtClean="0">
                    <a:solidFill>
                      <a:schemeClr val="bg1"/>
                    </a:solidFill>
                  </a:rPr>
                  <a:t>2</a:t>
                </a:r>
                <a:endParaRPr lang="zh-CN" altLang="en-US" sz="2400" b="1" dirty="0">
                  <a:solidFill>
                    <a:schemeClr val="bg1"/>
                  </a:solidFill>
                </a:endParaRPr>
              </a:p>
            </p:txBody>
          </p:sp>
          <p:sp>
            <p:nvSpPr>
              <p:cNvPr id="49" name="TextBox 117"/>
              <p:cNvSpPr txBox="1"/>
              <p:nvPr/>
            </p:nvSpPr>
            <p:spPr>
              <a:xfrm>
                <a:off x="5565011" y="1923409"/>
                <a:ext cx="2954655" cy="369332"/>
              </a:xfrm>
              <a:prstGeom prst="rect">
                <a:avLst/>
              </a:prstGeom>
              <a:noFill/>
            </p:spPr>
            <p:txBody>
              <a:bodyPr wrap="none" rtlCol="0">
                <a:spAutoFit/>
              </a:bodyPr>
              <a:lstStyle/>
              <a:p>
                <a:r>
                  <a:rPr lang="zh-CN" altLang="en-US" b="1" dirty="0">
                    <a:solidFill>
                      <a:schemeClr val="bg1"/>
                    </a:solidFill>
                    <a:latin typeface="微软雅黑" pitchFamily="34" charset="-122"/>
                    <a:ea typeface="微软雅黑" pitchFamily="34" charset="-122"/>
                  </a:rPr>
                  <a:t>国内外大学生社会实践概览</a:t>
                </a:r>
              </a:p>
            </p:txBody>
          </p:sp>
        </p:grpSp>
        <p:grpSp>
          <p:nvGrpSpPr>
            <p:cNvPr id="52" name="组合 51"/>
            <p:cNvGrpSpPr/>
            <p:nvPr/>
          </p:nvGrpSpPr>
          <p:grpSpPr>
            <a:xfrm>
              <a:off x="56233" y="3190205"/>
              <a:ext cx="2425501" cy="461665"/>
              <a:chOff x="5173386" y="2260285"/>
              <a:chExt cx="2425501" cy="461665"/>
            </a:xfrm>
          </p:grpSpPr>
          <p:sp>
            <p:nvSpPr>
              <p:cNvPr id="53" name="TextBox 118"/>
              <p:cNvSpPr txBox="1"/>
              <p:nvPr/>
            </p:nvSpPr>
            <p:spPr>
              <a:xfrm>
                <a:off x="5173386" y="2260285"/>
                <a:ext cx="340158" cy="461665"/>
              </a:xfrm>
              <a:prstGeom prst="rect">
                <a:avLst/>
              </a:prstGeom>
              <a:noFill/>
            </p:spPr>
            <p:txBody>
              <a:bodyPr wrap="none" rtlCol="0">
                <a:spAutoFit/>
              </a:bodyPr>
              <a:lstStyle/>
              <a:p>
                <a:r>
                  <a:rPr lang="en-US" altLang="zh-CN" sz="2400" b="1" dirty="0" smtClean="0">
                    <a:solidFill>
                      <a:schemeClr val="bg1"/>
                    </a:solidFill>
                  </a:rPr>
                  <a:t>3</a:t>
                </a:r>
                <a:endParaRPr lang="zh-CN" altLang="en-US" sz="2400" b="1" dirty="0">
                  <a:solidFill>
                    <a:schemeClr val="bg1"/>
                  </a:solidFill>
                </a:endParaRPr>
              </a:p>
            </p:txBody>
          </p:sp>
          <p:sp>
            <p:nvSpPr>
              <p:cNvPr id="54" name="TextBox 119"/>
              <p:cNvSpPr txBox="1"/>
              <p:nvPr/>
            </p:nvSpPr>
            <p:spPr>
              <a:xfrm>
                <a:off x="5567562" y="2289902"/>
                <a:ext cx="2031325" cy="369332"/>
              </a:xfrm>
              <a:prstGeom prst="rect">
                <a:avLst/>
              </a:prstGeom>
              <a:noFill/>
            </p:spPr>
            <p:txBody>
              <a:bodyPr wrap="none" rtlCol="0">
                <a:spAutoFit/>
              </a:bodyPr>
              <a:lstStyle/>
              <a:p>
                <a:r>
                  <a:rPr lang="zh-CN" altLang="en-US" b="1" dirty="0">
                    <a:solidFill>
                      <a:schemeClr val="bg1"/>
                    </a:solidFill>
                    <a:latin typeface="微软雅黑" pitchFamily="34" charset="-122"/>
                    <a:ea typeface="微软雅黑" pitchFamily="34" charset="-122"/>
                  </a:rPr>
                  <a:t>我校社会实践概括</a:t>
                </a:r>
              </a:p>
            </p:txBody>
          </p:sp>
        </p:grpSp>
      </p:grpSp>
      <p:sp>
        <p:nvSpPr>
          <p:cNvPr id="30" name="TextBox 29"/>
          <p:cNvSpPr txBox="1"/>
          <p:nvPr/>
        </p:nvSpPr>
        <p:spPr>
          <a:xfrm>
            <a:off x="5004048" y="771550"/>
            <a:ext cx="3923928" cy="3447098"/>
          </a:xfrm>
          <a:prstGeom prst="rect">
            <a:avLst/>
          </a:prstGeom>
          <a:noFill/>
        </p:spPr>
        <p:txBody>
          <a:bodyPr wrap="square" rtlCol="0">
            <a:spAutoFit/>
          </a:bodyPr>
          <a:lstStyle/>
          <a:p>
            <a:r>
              <a:rPr lang="zh-CN" altLang="en-US" b="1" dirty="0" smtClean="0">
                <a:solidFill>
                  <a:srgbClr val="4EC63A"/>
                </a:solidFill>
                <a:latin typeface="微软雅黑" pitchFamily="34" charset="-122"/>
                <a:ea typeface="微软雅黑" pitchFamily="34" charset="-122"/>
              </a:rPr>
              <a:t>一、大学生社会实践的意义与价值</a:t>
            </a:r>
            <a:endParaRPr lang="en-US" altLang="zh-CN" b="1" dirty="0" smtClean="0">
              <a:solidFill>
                <a:srgbClr val="4EC63A"/>
              </a:solidFill>
              <a:latin typeface="微软雅黑" pitchFamily="34" charset="-122"/>
              <a:ea typeface="微软雅黑" pitchFamily="34" charset="-122"/>
            </a:endParaRPr>
          </a:p>
          <a:p>
            <a:endParaRPr lang="en-US" altLang="zh-CN" b="1" dirty="0" smtClean="0">
              <a:solidFill>
                <a:srgbClr val="4EC63A"/>
              </a:solidFill>
              <a:latin typeface="微软雅黑" pitchFamily="34" charset="-122"/>
              <a:ea typeface="微软雅黑" pitchFamily="34" charset="-122"/>
            </a:endParaRPr>
          </a:p>
          <a:p>
            <a:r>
              <a:rPr lang="zh-CN" altLang="en-US" b="1" dirty="0" smtClean="0">
                <a:solidFill>
                  <a:srgbClr val="4EC63A"/>
                </a:solidFill>
                <a:latin typeface="微软雅黑" pitchFamily="34" charset="-122"/>
                <a:ea typeface="微软雅黑" pitchFamily="34" charset="-122"/>
              </a:rPr>
              <a:t>二、国内外大学生社会实践概览</a:t>
            </a:r>
            <a:endParaRPr lang="en-US" altLang="zh-CN" b="1" dirty="0" smtClean="0">
              <a:solidFill>
                <a:srgbClr val="4EC63A"/>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国内大学生社会实践发展历程</a:t>
            </a: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 国内外大学生社会实践机制比较</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3</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大学生社会实践发展趋势</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b="1" dirty="0" smtClean="0">
                <a:solidFill>
                  <a:srgbClr val="4EC63A"/>
                </a:solidFill>
                <a:latin typeface="微软雅黑" pitchFamily="34" charset="-122"/>
                <a:ea typeface="微软雅黑" pitchFamily="34" charset="-122"/>
              </a:rPr>
              <a:t>三、我校社会实践概括</a:t>
            </a:r>
            <a:endParaRPr lang="en-US" altLang="zh-CN" b="1" dirty="0" smtClean="0">
              <a:solidFill>
                <a:srgbClr val="4EC63A"/>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）二三课堂</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）校院统筹</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3</a:t>
            </a:r>
            <a:r>
              <a:rPr lang="zh-CN" altLang="en-US" sz="1600" dirty="0" smtClean="0">
                <a:solidFill>
                  <a:schemeClr val="bg1">
                    <a:lumMod val="50000"/>
                  </a:schemeClr>
                </a:solidFill>
                <a:latin typeface="微软雅黑" pitchFamily="34" charset="-122"/>
                <a:ea typeface="微软雅黑" pitchFamily="34" charset="-122"/>
              </a:rPr>
              <a:t>）实践特色</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4</a:t>
            </a:r>
            <a:r>
              <a:rPr lang="zh-CN" altLang="en-US" sz="1600" dirty="0" smtClean="0">
                <a:solidFill>
                  <a:schemeClr val="bg1">
                    <a:lumMod val="50000"/>
                  </a:schemeClr>
                </a:solidFill>
                <a:latin typeface="微软雅黑" pitchFamily="34" charset="-122"/>
                <a:ea typeface="微软雅黑" pitchFamily="34" charset="-122"/>
              </a:rPr>
              <a:t>）评优标准</a:t>
            </a:r>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xmlns="" val="5027487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59</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58</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4860032" y="1296293"/>
            <a:ext cx="4176464" cy="2800767"/>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社会调查常用的定性方法</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文献研究法</a:t>
            </a:r>
          </a:p>
          <a:p>
            <a:r>
              <a:rPr lang="zh-CN" altLang="zh-CN" sz="1600" dirty="0" smtClean="0">
                <a:solidFill>
                  <a:schemeClr val="bg1">
                    <a:lumMod val="50000"/>
                  </a:schemeClr>
                </a:solidFill>
                <a:latin typeface="微软雅黑" pitchFamily="34" charset="-122"/>
                <a:ea typeface="微软雅黑" pitchFamily="34" charset="-122"/>
              </a:rPr>
              <a:t>文献研究法主要指根据一定的目的，搜集、鉴别、整理文献，并通过对文献的研究，形成对事实科学认识的方法。</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文献研究法作为一种间接研究方法，是史学、哲学和社会学最常使用的研究方法，包括历史文献研究、统计文献研究和文献内容分析等。</a:t>
            </a:r>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6" name="矩形 15"/>
          <p:cNvSpPr/>
          <p:nvPr/>
        </p:nvSpPr>
        <p:spPr>
          <a:xfrm>
            <a:off x="179512" y="1366192"/>
            <a:ext cx="4176464" cy="3077766"/>
          </a:xfrm>
          <a:prstGeom prst="rect">
            <a:avLst/>
          </a:prstGeom>
        </p:spPr>
        <p:txBody>
          <a:bodyPr wrap="square">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指导实践方法</a:t>
            </a:r>
            <a:r>
              <a:rPr lang="en-US" altLang="zh-CN" dirty="0" smtClean="0">
                <a:solidFill>
                  <a:srgbClr val="4EC63A"/>
                </a:solidFill>
                <a:latin typeface="微软雅黑" pitchFamily="34" charset="-122"/>
                <a:ea typeface="微软雅黑" pitchFamily="34" charset="-122"/>
              </a:rPr>
              <a:t>】</a:t>
            </a:r>
          </a:p>
          <a:p>
            <a:r>
              <a:rPr lang="zh-CN" altLang="zh-CN" sz="1600" dirty="0" smtClean="0">
                <a:solidFill>
                  <a:schemeClr val="bg1">
                    <a:lumMod val="50000"/>
                  </a:schemeClr>
                </a:solidFill>
                <a:latin typeface="微软雅黑" pitchFamily="34" charset="-122"/>
                <a:ea typeface="微软雅黑" pitchFamily="34" charset="-122"/>
              </a:rPr>
              <a:t>方法论是成功开启社会实践大门的钥匙</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正确可行的调研方法是社会实践的基础</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通过深入分析实践方法，拓展大家的思路，鼓励同学们开展广泛的社会调查研究，引导同学们正确科学地进行实践，解决同学们在实践过程中的困扰，提高大家的实践质量。</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社会调查方法分为定性方法和定量方法。</a:t>
            </a: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61</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60</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4860032" y="1296293"/>
            <a:ext cx="4176464" cy="4278094"/>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③访谈法</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访谈法是指工作分析人员通过与员工进行面对面的交流，加深对员工工作的了解以获取工作信息的一种工作分析方法。其具体做法包括个人访谈、同种工作员工的群体访谈和主管人员访谈。</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访谈的过程是一个人际互动的过程，在充分发挥访谈者的主动性、创造性，培养访谈者的人际交往能力和对事物的洞察能力的同时，还可以获得丰富的、直接的信息资料。其实施灵活方便、弹性大，有利于深入了解问题、分析问题。访谈法获得的资料一般用作定性分析，但对于结构访谈的资料也可以进行定量分析。</a:t>
            </a:r>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6" name="矩形 15"/>
          <p:cNvSpPr/>
          <p:nvPr/>
        </p:nvSpPr>
        <p:spPr>
          <a:xfrm>
            <a:off x="179512" y="1366192"/>
            <a:ext cx="4176464" cy="3046988"/>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实地观察法</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实地观察法，是观察者有目的、有计划地运用自己的感觉器官或借助科学观察工具，能动地了解处于自然状态下的社会现象的方法。</a:t>
            </a:r>
          </a:p>
          <a:p>
            <a:r>
              <a:rPr lang="zh-CN" altLang="zh-CN" sz="1600" dirty="0" smtClean="0">
                <a:solidFill>
                  <a:schemeClr val="bg1">
                    <a:lumMod val="50000"/>
                  </a:schemeClr>
                </a:solidFill>
                <a:latin typeface="微软雅黑" pitchFamily="34" charset="-122"/>
                <a:ea typeface="微软雅黑" pitchFamily="34" charset="-122"/>
              </a:rPr>
              <a:t>用实践检验真理，将真理付诸实践，区别于纯理论研究，实地观察法无疑是社会实践中最重要的研究方法。</a:t>
            </a:r>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63</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62</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4860032" y="1296293"/>
            <a:ext cx="4176464" cy="2554545"/>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②调查问卷法</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调查问卷又称调查表或询问表，是以问题的形式系统地记载调查内容的一种印件</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问卷可以是表格式、卡片式或簿记式。设计问卷是询问调查的关键。完美的问卷必须具备两个功能，即能将问题传达给被问的人和使被问者乐于回答。</a:t>
            </a:r>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6" name="矩形 15"/>
          <p:cNvSpPr/>
          <p:nvPr/>
        </p:nvSpPr>
        <p:spPr>
          <a:xfrm>
            <a:off x="179512" y="1366192"/>
            <a:ext cx="4176464" cy="3785652"/>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社会调查常用的定量方法</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①抽样调查法</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抽样调查是一种非全面调查，它是从全部调查研究对象中，抽选一部分单位进行调查，并据以对全部调查研究对象作出估计和推断的一种调查方法。</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抽样调查虽然是非全面调查，但它的目的却在于取得反映总体情况的信息资料，因而也可起到全面调查的作用。</a:t>
            </a:r>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65</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64</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4860032" y="1296293"/>
            <a:ext cx="4176464" cy="3539430"/>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④统计分析</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统计分析是指运用统计方法及与分析对象有关的知识，从定量与定性的结合上进行的研究活动。</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统计分析</a:t>
            </a:r>
            <a:r>
              <a:rPr lang="zh-CN" altLang="zh-CN" sz="1600" dirty="0" smtClean="0">
                <a:solidFill>
                  <a:schemeClr val="bg1">
                    <a:lumMod val="50000"/>
                  </a:schemeClr>
                </a:solidFill>
                <a:latin typeface="微软雅黑" pitchFamily="34" charset="-122"/>
                <a:ea typeface="微软雅黑" pitchFamily="34" charset="-122"/>
              </a:rPr>
              <a:t>是继统计设计、统计调查、统计整理之后的一项十分重要的工作，是在前几个阶段工作的基础上通过分析从而达到对研究对象更为深刻的认识</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又是在一定的选题下，集分析方案的设计、资料的搜集和整理而展开的研究活动。系统、完善的资料是统计分析的必要条件。</a:t>
            </a:r>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6" name="矩形 15"/>
          <p:cNvSpPr/>
          <p:nvPr/>
        </p:nvSpPr>
        <p:spPr>
          <a:xfrm>
            <a:off x="179512" y="1366192"/>
            <a:ext cx="4176464" cy="3293209"/>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电话调查与网上调查</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电话调查指调查者按照统一问卷，通过电话向被访者提问，笔录答案。</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网上直接调查，是指利用互联网直接进行问卷调查等方式收集一手资料，主要采用站点法辅助以电子邮件法通过</a:t>
            </a:r>
            <a:r>
              <a:rPr lang="en-US" altLang="zh-CN" sz="1600" dirty="0" smtClean="0">
                <a:solidFill>
                  <a:schemeClr val="bg1">
                    <a:lumMod val="50000"/>
                  </a:schemeClr>
                </a:solidFill>
                <a:latin typeface="微软雅黑" pitchFamily="34" charset="-122"/>
                <a:ea typeface="微软雅黑" pitchFamily="34" charset="-122"/>
              </a:rPr>
              <a:t>Internet</a:t>
            </a:r>
            <a:r>
              <a:rPr lang="zh-CN" altLang="zh-CN" sz="1600" dirty="0" smtClean="0">
                <a:solidFill>
                  <a:schemeClr val="bg1">
                    <a:lumMod val="50000"/>
                  </a:schemeClr>
                </a:solidFill>
                <a:latin typeface="微软雅黑" pitchFamily="34" charset="-122"/>
                <a:ea typeface="微软雅黑" pitchFamily="34" charset="-122"/>
              </a:rPr>
              <a:t>直接进行。</a:t>
            </a:r>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67</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66</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5" name="矩形 14"/>
          <p:cNvSpPr/>
          <p:nvPr/>
        </p:nvSpPr>
        <p:spPr>
          <a:xfrm>
            <a:off x="4860032" y="1296293"/>
            <a:ext cx="4176464" cy="2800767"/>
          </a:xfrm>
          <a:prstGeom prst="rect">
            <a:avLst/>
          </a:prstGeom>
        </p:spPr>
        <p:txBody>
          <a:bodyPr wrap="square">
            <a:spAutoFit/>
          </a:bodyPr>
          <a:lstStyle/>
          <a:p>
            <a:r>
              <a:rPr lang="en-US" altLang="zh-CN" sz="1600" dirty="0" smtClean="0">
                <a:solidFill>
                  <a:schemeClr val="bg1">
                    <a:lumMod val="50000"/>
                  </a:schemeClr>
                </a:solidFill>
                <a:latin typeface="微软雅黑" pitchFamily="34" charset="-122"/>
                <a:ea typeface="微软雅黑" pitchFamily="34" charset="-122"/>
              </a:rPr>
              <a:t>1.</a:t>
            </a:r>
            <a:r>
              <a:rPr lang="zh-CN" altLang="zh-CN" sz="1600" dirty="0" smtClean="0">
                <a:solidFill>
                  <a:schemeClr val="bg1">
                    <a:lumMod val="50000"/>
                  </a:schemeClr>
                </a:solidFill>
                <a:latin typeface="微软雅黑" pitchFamily="34" charset="-122"/>
                <a:ea typeface="微软雅黑" pitchFamily="34" charset="-122"/>
              </a:rPr>
              <a:t>宣传途径</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媒体宣传</a:t>
            </a:r>
          </a:p>
          <a:p>
            <a:r>
              <a:rPr lang="zh-CN" altLang="zh-CN" sz="1600" dirty="0" smtClean="0">
                <a:solidFill>
                  <a:schemeClr val="bg1">
                    <a:lumMod val="50000"/>
                  </a:schemeClr>
                </a:solidFill>
                <a:latin typeface="微软雅黑" pitchFamily="34" charset="-122"/>
                <a:ea typeface="微软雅黑" pitchFamily="34" charset="-122"/>
              </a:rPr>
              <a:t>媒体宣传已成为人们日常文娱生活的一部分，在实践过程中注重与媒体的接触和联系，对实践宣传大有裨益。</a:t>
            </a:r>
            <a:r>
              <a:rPr lang="zh-CN" altLang="en-US" sz="1600" dirty="0" smtClean="0">
                <a:solidFill>
                  <a:schemeClr val="bg1">
                    <a:lumMod val="50000"/>
                  </a:schemeClr>
                </a:solidFill>
                <a:latin typeface="微软雅黑" pitchFamily="34" charset="-122"/>
                <a:ea typeface="微软雅黑" pitchFamily="34" charset="-122"/>
              </a:rPr>
              <a:t>同学们</a:t>
            </a:r>
            <a:r>
              <a:rPr lang="zh-CN" altLang="zh-CN" sz="1600" dirty="0" smtClean="0">
                <a:solidFill>
                  <a:schemeClr val="bg1">
                    <a:lumMod val="50000"/>
                  </a:schemeClr>
                </a:solidFill>
                <a:latin typeface="微软雅黑" pitchFamily="34" charset="-122"/>
                <a:ea typeface="微软雅黑" pitchFamily="34" charset="-122"/>
              </a:rPr>
              <a:t>要做的就是提供新闻线索或向报纸、网络、电视、广播等媒体投稿。这样宣传不但成本相对较低，而且宣传范围广、影响较大。特别是同学们去相对落后的地区开展实践，对当地来说都是比较有影响的事情，可以引起当地媒体的关注，得到当地政府或相关单位的更多帮助。</a:t>
            </a:r>
          </a:p>
        </p:txBody>
      </p:sp>
      <p:sp>
        <p:nvSpPr>
          <p:cNvPr id="16" name="矩形 15"/>
          <p:cNvSpPr/>
          <p:nvPr/>
        </p:nvSpPr>
        <p:spPr>
          <a:xfrm>
            <a:off x="179512" y="1366192"/>
            <a:ext cx="4176464" cy="3539430"/>
          </a:xfrm>
          <a:prstGeom prst="rect">
            <a:avLst/>
          </a:prstGeom>
        </p:spPr>
        <p:txBody>
          <a:bodyPr wrap="square">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扩大实践宣传</a:t>
            </a:r>
            <a:r>
              <a:rPr lang="en-US" altLang="zh-CN" dirty="0" smtClean="0">
                <a:solidFill>
                  <a:srgbClr val="4EC63A"/>
                </a:solidFill>
                <a:latin typeface="微软雅黑" pitchFamily="34" charset="-122"/>
                <a:ea typeface="微软雅黑" pitchFamily="34" charset="-122"/>
              </a:rPr>
              <a:t>】</a:t>
            </a:r>
          </a:p>
          <a:p>
            <a:r>
              <a:rPr lang="zh-CN" altLang="zh-CN" sz="1600" dirty="0" smtClean="0">
                <a:solidFill>
                  <a:schemeClr val="bg1">
                    <a:lumMod val="50000"/>
                  </a:schemeClr>
                </a:solidFill>
                <a:latin typeface="微软雅黑" pitchFamily="34" charset="-122"/>
                <a:ea typeface="微软雅黑" pitchFamily="34" charset="-122"/>
              </a:rPr>
              <a:t>每年暑期，许多大学生活跃在祖国各地开展社会实践。但是社会上还有很多人不了解甚至误解大学生的社会实践活动。如何让更多人了解大学生社会实践活动，从而获取更多的社会资源，得到相关部门更多的支持和帮助？扩大宣传无疑是最有效的途径之一。</a:t>
            </a:r>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69</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68</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179512" y="1366192"/>
            <a:ext cx="4392488" cy="5262979"/>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建设社会实践基地</a:t>
            </a:r>
          </a:p>
          <a:p>
            <a:r>
              <a:rPr lang="zh-CN" altLang="zh-CN" sz="1600" dirty="0" smtClean="0">
                <a:solidFill>
                  <a:schemeClr val="bg1">
                    <a:lumMod val="50000"/>
                  </a:schemeClr>
                </a:solidFill>
                <a:latin typeface="微软雅黑" pitchFamily="34" charset="-122"/>
                <a:ea typeface="微软雅黑" pitchFamily="34" charset="-122"/>
              </a:rPr>
              <a:t>社会实践建基地的类型包括志愿活动基地、实习基地、支农支教基地。志愿活动基地有各类</a:t>
            </a:r>
            <a:r>
              <a:rPr lang="en-US" altLang="zh-CN" sz="1600" dirty="0" smtClean="0">
                <a:solidFill>
                  <a:schemeClr val="bg1">
                    <a:lumMod val="50000"/>
                  </a:schemeClr>
                </a:solidFill>
                <a:latin typeface="微软雅黑" pitchFamily="34" charset="-122"/>
                <a:ea typeface="微软雅黑" pitchFamily="34" charset="-122"/>
              </a:rPr>
              <a:t>NGO</a:t>
            </a:r>
            <a:r>
              <a:rPr lang="zh-CN" altLang="zh-CN" sz="1600" dirty="0" smtClean="0">
                <a:solidFill>
                  <a:schemeClr val="bg1">
                    <a:lumMod val="50000"/>
                  </a:schemeClr>
                </a:solidFill>
                <a:latin typeface="微软雅黑" pitchFamily="34" charset="-122"/>
                <a:ea typeface="微软雅黑" pitchFamily="34" charset="-122"/>
              </a:rPr>
              <a:t>、敬老院等。实习基地有和本校专业对口的企业事业单位等。支农支教基地有某革命老村、某务工子女小学等。</a:t>
            </a:r>
          </a:p>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宣传原则和策略</a:t>
            </a:r>
          </a:p>
          <a:p>
            <a:r>
              <a:rPr lang="zh-CN" altLang="zh-CN" sz="1600" dirty="0" smtClean="0">
                <a:solidFill>
                  <a:schemeClr val="bg1">
                    <a:lumMod val="50000"/>
                  </a:schemeClr>
                </a:solidFill>
                <a:latin typeface="微软雅黑" pitchFamily="34" charset="-122"/>
                <a:ea typeface="微软雅黑" pitchFamily="34" charset="-122"/>
              </a:rPr>
              <a:t>学校开展暑期社会实践活动，目的在于让同学们通过社会实践，认识社会，受教育、长才干，同时也为社会作贡献。只有大家真正地去做一些事情，媒体才愿意关注社会实践，愿意对进行宣传报道。作为一名诚信的大学生，要杜绝“实践秀”，应付学校，敷衍自己。</a:t>
            </a: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pic>
        <p:nvPicPr>
          <p:cNvPr id="17" name="Picture 1" descr="C:\Users\s\AppData\Roaming\Tencent\Users\416545907\QQ\WinTemp\RichOle\56W5E8Y}M%X(3(Q}}6C3[{Y.jpg"/>
          <p:cNvPicPr>
            <a:picLocks noChangeAspect="1" noChangeArrowheads="1"/>
          </p:cNvPicPr>
          <p:nvPr/>
        </p:nvPicPr>
        <p:blipFill>
          <a:blip r:embed="rId3" cstate="print"/>
          <a:srcRect/>
          <a:stretch>
            <a:fillRect/>
          </a:stretch>
        </p:blipFill>
        <p:spPr bwMode="auto">
          <a:xfrm>
            <a:off x="4644008" y="1275606"/>
            <a:ext cx="4176464" cy="3311455"/>
          </a:xfrm>
          <a:prstGeom prst="rect">
            <a:avLst/>
          </a:prstGeom>
          <a:noFill/>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71</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70</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179512" y="1366192"/>
            <a:ext cx="4392488" cy="4524315"/>
          </a:xfrm>
          <a:prstGeom prst="rect">
            <a:avLst/>
          </a:prstGeom>
        </p:spPr>
        <p:txBody>
          <a:bodyPr wrap="square">
            <a:spAutoFit/>
          </a:bodyPr>
          <a:lstStyle/>
          <a:p>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扩大</a:t>
            </a:r>
            <a:r>
              <a:rPr lang="zh-CN" altLang="zh-CN" sz="1600" dirty="0" smtClean="0">
                <a:solidFill>
                  <a:schemeClr val="bg1">
                    <a:lumMod val="50000"/>
                  </a:schemeClr>
                </a:solidFill>
                <a:latin typeface="微软雅黑" pitchFamily="34" charset="-122"/>
                <a:ea typeface="微软雅黑" pitchFamily="34" charset="-122"/>
              </a:rPr>
              <a:t>宣传的方法</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搞特色实践活动</a:t>
            </a:r>
          </a:p>
          <a:p>
            <a:r>
              <a:rPr lang="zh-CN" altLang="zh-CN" sz="1600" dirty="0" smtClean="0">
                <a:solidFill>
                  <a:schemeClr val="bg1">
                    <a:lumMod val="50000"/>
                  </a:schemeClr>
                </a:solidFill>
                <a:latin typeface="微软雅黑" pitchFamily="34" charset="-122"/>
                <a:ea typeface="微软雅黑" pitchFamily="34" charset="-122"/>
              </a:rPr>
              <a:t>实践前期，组织策划好实践内容和方式，贴近社会热点，满足实践地的需求，使实践活动具有地方特色，带动更多的人参与到实践中来，这样的实践活动就一定是媒体报道的重点。</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例如环境问题一直是山西的一大隐忧，是亟需解决的问题，</a:t>
            </a:r>
            <a:r>
              <a:rPr lang="en-US" altLang="zh-CN" sz="1600" dirty="0" smtClean="0">
                <a:solidFill>
                  <a:schemeClr val="bg1">
                    <a:lumMod val="50000"/>
                  </a:schemeClr>
                </a:solidFill>
                <a:latin typeface="微软雅黑" pitchFamily="34" charset="-122"/>
                <a:ea typeface="微软雅黑" pitchFamily="34" charset="-122"/>
              </a:rPr>
              <a:t>2005</a:t>
            </a:r>
            <a:r>
              <a:rPr lang="zh-CN" altLang="zh-CN" sz="1600" dirty="0" smtClean="0">
                <a:solidFill>
                  <a:schemeClr val="bg1">
                    <a:lumMod val="50000"/>
                  </a:schemeClr>
                </a:solidFill>
                <a:latin typeface="微软雅黑" pitchFamily="34" charset="-122"/>
                <a:ea typeface="微软雅黑" pitchFamily="34" charset="-122"/>
              </a:rPr>
              <a:t>年暑期，某大学就有一支团队积极响应当地需求去山西考察环境，被当地环保部门和主要媒体作为有价值的新闻来报道。</a:t>
            </a:r>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5" name="矩形 14"/>
          <p:cNvSpPr/>
          <p:nvPr/>
        </p:nvSpPr>
        <p:spPr>
          <a:xfrm>
            <a:off x="4716016" y="1347614"/>
            <a:ext cx="4248472" cy="2554545"/>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全心全意为社会服务</a:t>
            </a:r>
          </a:p>
          <a:p>
            <a:r>
              <a:rPr lang="zh-CN" altLang="zh-CN" sz="1600" dirty="0" smtClean="0">
                <a:solidFill>
                  <a:schemeClr val="bg1">
                    <a:lumMod val="50000"/>
                  </a:schemeClr>
                </a:solidFill>
                <a:latin typeface="微软雅黑" pitchFamily="34" charset="-122"/>
                <a:ea typeface="微软雅黑" pitchFamily="34" charset="-122"/>
              </a:rPr>
              <a:t>利用暑期实践的机会，积极为社会服务，也会引起媒体的注意。这样不仅可使学生的爱心活动得到肯定，也能带动更多的人去关注社会、服务社会。</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例如，</a:t>
            </a:r>
            <a:r>
              <a:rPr lang="en-US" altLang="zh-CN" sz="1600" dirty="0" smtClean="0">
                <a:solidFill>
                  <a:schemeClr val="bg1">
                    <a:lumMod val="50000"/>
                  </a:schemeClr>
                </a:solidFill>
                <a:latin typeface="微软雅黑" pitchFamily="34" charset="-122"/>
                <a:ea typeface="微软雅黑" pitchFamily="34" charset="-122"/>
              </a:rPr>
              <a:t>2012</a:t>
            </a:r>
            <a:r>
              <a:rPr lang="zh-CN" altLang="zh-CN" sz="1600" dirty="0" smtClean="0">
                <a:solidFill>
                  <a:schemeClr val="bg1">
                    <a:lumMod val="50000"/>
                  </a:schemeClr>
                </a:solidFill>
                <a:latin typeface="微软雅黑" pitchFamily="34" charset="-122"/>
                <a:ea typeface="微软雅黑" pitchFamily="34" charset="-122"/>
              </a:rPr>
              <a:t>年暑期，对外经济贸易大学的一支暑期社会实践团队来到大别山，对当地小学进行支教实践活动，在实践过程中，他们热心服务社会，不仅进行了义务支教，还参与当地农村的农业生产，获得当地媒体的广泛报道。</a:t>
            </a:r>
            <a:endParaRPr lang="zh-CN" altLang="en-US"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73</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72</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179512" y="1366192"/>
            <a:ext cx="4392488" cy="4278094"/>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及时与媒体沟通联系</a:t>
            </a:r>
          </a:p>
          <a:p>
            <a:r>
              <a:rPr lang="zh-CN" altLang="zh-CN" sz="1600" dirty="0" smtClean="0">
                <a:solidFill>
                  <a:schemeClr val="bg1">
                    <a:lumMod val="50000"/>
                  </a:schemeClr>
                </a:solidFill>
                <a:latin typeface="微软雅黑" pitchFamily="34" charset="-122"/>
                <a:ea typeface="微软雅黑" pitchFamily="34" charset="-122"/>
              </a:rPr>
              <a:t>每年都有许多优秀团队，取得了不错的成绩却未能获得相应的宣传报道。究其原因，多数因为行程仓促，在当地来不及联系相关媒体。如何解决这一问题呢？这就需要学生在实践前期做好宣传方案，提前取得相关媒体的联系方式或提前与其联系跟踪报道等。多沟通，多宣传，势必能获得更好效果。</a:t>
            </a:r>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5" name="矩形 14"/>
          <p:cNvSpPr/>
          <p:nvPr/>
        </p:nvSpPr>
        <p:spPr>
          <a:xfrm>
            <a:off x="4716016" y="1347614"/>
            <a:ext cx="4248472" cy="1815882"/>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④</a:t>
            </a:r>
            <a:r>
              <a:rPr lang="zh-CN" altLang="zh-CN" sz="1600" dirty="0" smtClean="0">
                <a:solidFill>
                  <a:schemeClr val="bg1">
                    <a:lumMod val="50000"/>
                  </a:schemeClr>
                </a:solidFill>
                <a:latin typeface="微软雅黑" pitchFamily="34" charset="-122"/>
                <a:ea typeface="微软雅黑" pitchFamily="34" charset="-122"/>
              </a:rPr>
              <a:t>及时将资料汇总到学校</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为了配合社会实践活动的开展，加强对社会实践活动的宣传，使大家更加全面地了解各团队在活动中的进展，更好地展现实践队员们的精神风貌，学校还会向各团队征集相关活动稿件。学校将对收集到的稿件进行筛选，择优编辑，在校内网络上进行宣传。</a:t>
            </a: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75</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74</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实地实践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179512" y="1366192"/>
            <a:ext cx="4392488" cy="3570208"/>
          </a:xfrm>
          <a:prstGeom prst="rect">
            <a:avLst/>
          </a:prstGeom>
        </p:spPr>
        <p:txBody>
          <a:bodyPr wrap="square">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做好资料整理</a:t>
            </a:r>
            <a:r>
              <a:rPr lang="en-US" altLang="zh-CN" dirty="0" smtClean="0">
                <a:solidFill>
                  <a:srgbClr val="4EC63A"/>
                </a:solidFill>
                <a:latin typeface="微软雅黑" pitchFamily="34" charset="-122"/>
                <a:ea typeface="微软雅黑" pitchFamily="34" charset="-122"/>
              </a:rPr>
              <a:t>】</a:t>
            </a:r>
          </a:p>
          <a:p>
            <a:r>
              <a:rPr lang="zh-CN" altLang="zh-CN" sz="1600" dirty="0" smtClean="0">
                <a:solidFill>
                  <a:schemeClr val="bg1">
                    <a:lumMod val="50000"/>
                  </a:schemeClr>
                </a:solidFill>
                <a:latin typeface="微软雅黑" pitchFamily="34" charset="-122"/>
                <a:ea typeface="微软雅黑" pitchFamily="34" charset="-122"/>
              </a:rPr>
              <a:t>收集到的资料一定要通过筛选、分析、加工、整理，最终形成《社会实践活动调查报告》，并就具体问题提出自己的设想、见解和建议等。</a:t>
            </a: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5" name="矩形 14"/>
          <p:cNvSpPr/>
          <p:nvPr/>
        </p:nvSpPr>
        <p:spPr>
          <a:xfrm>
            <a:off x="4716016" y="1347614"/>
            <a:ext cx="4248472" cy="3077766"/>
          </a:xfrm>
          <a:prstGeom prst="rect">
            <a:avLst/>
          </a:prstGeom>
        </p:spPr>
        <p:txBody>
          <a:bodyPr wrap="square">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重视收尾工作</a:t>
            </a:r>
            <a:r>
              <a:rPr lang="en-US" altLang="zh-CN" dirty="0" smtClean="0">
                <a:solidFill>
                  <a:srgbClr val="4EC63A"/>
                </a:solidFill>
                <a:latin typeface="微软雅黑" pitchFamily="34" charset="-122"/>
                <a:ea typeface="微软雅黑" pitchFamily="34" charset="-122"/>
              </a:rPr>
              <a:t>】</a:t>
            </a:r>
          </a:p>
          <a:p>
            <a:r>
              <a:rPr lang="zh-CN" altLang="zh-CN" sz="1600" dirty="0" smtClean="0">
                <a:solidFill>
                  <a:schemeClr val="bg1">
                    <a:lumMod val="50000"/>
                  </a:schemeClr>
                </a:solidFill>
                <a:latin typeface="微软雅黑" pitchFamily="34" charset="-122"/>
                <a:ea typeface="微软雅黑" pitchFamily="34" charset="-122"/>
              </a:rPr>
              <a:t>俗话说得好：“行百里者半九十”，社会实践活动也一样，临别的一些收尾工作、一些小事，往往关系着整个实践的成败。在实践的最后，学生往往容易松懈，此时此刻更应该注意团队表现，希望能在临别之际留下点睛之笔。</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下面将为大家介绍一下临别之时的几点注意事项。</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①</a:t>
            </a:r>
            <a:r>
              <a:rPr lang="zh-CN" altLang="zh-CN" sz="1600" dirty="0" smtClean="0">
                <a:solidFill>
                  <a:schemeClr val="bg1">
                    <a:lumMod val="50000"/>
                  </a:schemeClr>
                </a:solidFill>
                <a:latin typeface="微软雅黑" pitchFamily="34" charset="-122"/>
                <a:ea typeface="微软雅黑" pitchFamily="34" charset="-122"/>
              </a:rPr>
              <a:t>物品清还、搞好卫生</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②</a:t>
            </a:r>
            <a:r>
              <a:rPr lang="zh-CN" altLang="zh-CN" sz="1600" dirty="0" smtClean="0">
                <a:solidFill>
                  <a:schemeClr val="bg1">
                    <a:lumMod val="50000"/>
                  </a:schemeClr>
                </a:solidFill>
                <a:latin typeface="微软雅黑" pitchFamily="34" charset="-122"/>
                <a:ea typeface="微软雅黑" pitchFamily="34" charset="-122"/>
              </a:rPr>
              <a:t>征求意见、反馈成果</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③</a:t>
            </a:r>
            <a:r>
              <a:rPr lang="zh-CN" altLang="zh-CN" sz="1600" dirty="0" smtClean="0">
                <a:solidFill>
                  <a:schemeClr val="bg1">
                    <a:lumMod val="50000"/>
                  </a:schemeClr>
                </a:solidFill>
                <a:latin typeface="微软雅黑" pitchFamily="34" charset="-122"/>
                <a:ea typeface="微软雅黑" pitchFamily="34" charset="-122"/>
              </a:rPr>
              <a:t>真情话别、表示感谢</a:t>
            </a:r>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pic>
        <p:nvPicPr>
          <p:cNvPr id="17" name="图片 16" descr="original_OpEm_21b900001088118f.jpg"/>
          <p:cNvPicPr>
            <a:picLocks noChangeAspect="1"/>
          </p:cNvPicPr>
          <p:nvPr/>
        </p:nvPicPr>
        <p:blipFill>
          <a:blip r:embed="rId3" cstate="print"/>
          <a:stretch>
            <a:fillRect/>
          </a:stretch>
        </p:blipFill>
        <p:spPr>
          <a:xfrm>
            <a:off x="1163621" y="2499742"/>
            <a:ext cx="3264363" cy="2448272"/>
          </a:xfrm>
          <a:prstGeom prst="rect">
            <a:avLst/>
          </a:prstGeom>
          <a:ln>
            <a:noFill/>
          </a:ln>
          <a:effectLst>
            <a:softEdge rad="112500"/>
          </a:effectLst>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large_rrYm_0c2c00001135125f.jpg"/>
          <p:cNvPicPr>
            <a:picLocks noChangeAspect="1"/>
          </p:cNvPicPr>
          <p:nvPr/>
        </p:nvPicPr>
        <p:blipFill>
          <a:blip r:embed="rId3" cstate="print"/>
          <a:stretch>
            <a:fillRect/>
          </a:stretch>
        </p:blipFill>
        <p:spPr>
          <a:xfrm>
            <a:off x="4599383" y="72008"/>
            <a:ext cx="2852857" cy="5020022"/>
          </a:xfrm>
          <a:prstGeom prst="rect">
            <a:avLst/>
          </a:prstGeom>
        </p:spPr>
      </p:pic>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77</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76</a:t>
            </a:r>
            <a:endParaRPr lang="zh-CN" altLang="en-US" dirty="0">
              <a:solidFill>
                <a:schemeClr val="bg1"/>
              </a:solidFill>
            </a:endParaRPr>
          </a:p>
        </p:txBody>
      </p:sp>
      <p:sp>
        <p:nvSpPr>
          <p:cNvPr id="4" name="TextBox 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179512" y="1275606"/>
            <a:ext cx="4392488" cy="1723549"/>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0"/>
          <p:cNvGrpSpPr/>
          <p:nvPr/>
        </p:nvGrpSpPr>
        <p:grpSpPr>
          <a:xfrm>
            <a:off x="5364088" y="555526"/>
            <a:ext cx="1707700" cy="561625"/>
            <a:chOff x="5280297" y="901127"/>
            <a:chExt cx="1707700" cy="561625"/>
          </a:xfrm>
        </p:grpSpPr>
        <p:sp>
          <p:nvSpPr>
            <p:cNvPr id="16" name="矩形 15"/>
            <p:cNvSpPr/>
            <p:nvPr/>
          </p:nvSpPr>
          <p:spPr>
            <a:xfrm>
              <a:off x="5280297" y="901127"/>
              <a:ext cx="1707700" cy="561625"/>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97"/>
            <p:cNvSpPr txBox="1"/>
            <p:nvPr/>
          </p:nvSpPr>
          <p:spPr>
            <a:xfrm>
              <a:off x="5581625" y="994621"/>
              <a:ext cx="1282848" cy="338554"/>
            </a:xfrm>
            <a:prstGeom prst="rect">
              <a:avLst/>
            </a:prstGeom>
            <a:no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总结表彰</a:t>
              </a:r>
              <a:endParaRPr lang="en-US" altLang="zh-CN" sz="1600" b="1" dirty="0">
                <a:solidFill>
                  <a:schemeClr val="bg1"/>
                </a:solidFill>
                <a:latin typeface="微软雅黑" pitchFamily="34" charset="-122"/>
                <a:ea typeface="微软雅黑" pitchFamily="34" charset="-122"/>
              </a:endParaRPr>
            </a:p>
          </p:txBody>
        </p:sp>
        <p:grpSp>
          <p:nvGrpSpPr>
            <p:cNvPr id="5" name="组合 17"/>
            <p:cNvGrpSpPr/>
            <p:nvPr/>
          </p:nvGrpSpPr>
          <p:grpSpPr>
            <a:xfrm>
              <a:off x="5499657" y="1083559"/>
              <a:ext cx="117751" cy="205613"/>
              <a:chOff x="5876999" y="1014214"/>
              <a:chExt cx="117751" cy="205613"/>
            </a:xfrm>
          </p:grpSpPr>
          <p:cxnSp>
            <p:nvCxnSpPr>
              <p:cNvPr id="19" name="直接连接符 18"/>
              <p:cNvCxnSpPr/>
              <p:nvPr/>
            </p:nvCxnSpPr>
            <p:spPr>
              <a:xfrm>
                <a:off x="5880634" y="1014214"/>
                <a:ext cx="114116" cy="1132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76999" y="1105724"/>
                <a:ext cx="114116" cy="1141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 name="文本框 35"/>
          <p:cNvSpPr txBox="1"/>
          <p:nvPr/>
        </p:nvSpPr>
        <p:spPr>
          <a:xfrm>
            <a:off x="7452241" y="1688571"/>
            <a:ext cx="2952328" cy="1569660"/>
          </a:xfrm>
          <a:prstGeom prst="rect">
            <a:avLst/>
          </a:prstGeom>
          <a:noFill/>
        </p:spPr>
        <p:txBody>
          <a:bodyPr wrap="square" rtlCol="0">
            <a:spAutoFit/>
          </a:bodyPr>
          <a:lstStyle/>
          <a:p>
            <a:r>
              <a:rPr lang="zh-CN" altLang="en-US" sz="1600" b="1" dirty="0" smtClean="0">
                <a:solidFill>
                  <a:srgbClr val="4EC63A"/>
                </a:solidFill>
                <a:latin typeface="微软雅黑" panose="020B0503020204020204" pitchFamily="34" charset="-122"/>
                <a:ea typeface="微软雅黑" panose="020B0503020204020204" pitchFamily="34" charset="-122"/>
              </a:rPr>
              <a:t>实践总结与答辩</a:t>
            </a:r>
            <a:endParaRPr lang="en-US" altLang="zh-CN" sz="1600" b="1" dirty="0" smtClean="0">
              <a:solidFill>
                <a:srgbClr val="4EC63A"/>
              </a:solidFill>
              <a:latin typeface="微软雅黑" panose="020B0503020204020204" pitchFamily="34" charset="-122"/>
              <a:ea typeface="微软雅黑" panose="020B0503020204020204" pitchFamily="34" charset="-122"/>
            </a:endParaRPr>
          </a:p>
          <a:p>
            <a:r>
              <a:rPr lang="zh-CN" altLang="en-US" sz="1600" b="1" dirty="0" smtClean="0">
                <a:solidFill>
                  <a:srgbClr val="4EC63A"/>
                </a:solidFill>
                <a:latin typeface="微软雅黑" panose="020B0503020204020204" pitchFamily="34" charset="-122"/>
                <a:ea typeface="微软雅黑" panose="020B0503020204020204" pitchFamily="34" charset="-122"/>
              </a:rPr>
              <a:t>实践评比与表彰</a:t>
            </a:r>
            <a:endParaRPr lang="en-US" altLang="zh-CN" sz="1600" b="1" dirty="0" smtClean="0">
              <a:solidFill>
                <a:srgbClr val="4EC63A"/>
              </a:solidFill>
              <a:latin typeface="微软雅黑" panose="020B0503020204020204" pitchFamily="34" charset="-122"/>
              <a:ea typeface="微软雅黑" panose="020B0503020204020204" pitchFamily="34" charset="-122"/>
            </a:endParaRPr>
          </a:p>
          <a:p>
            <a:r>
              <a:rPr lang="zh-CN" altLang="en-US" sz="1600" b="1" dirty="0" smtClean="0">
                <a:solidFill>
                  <a:srgbClr val="4EC63A"/>
                </a:solidFill>
                <a:latin typeface="微软雅黑" panose="020B0503020204020204" pitchFamily="34" charset="-122"/>
                <a:ea typeface="微软雅黑" panose="020B0503020204020204" pitchFamily="34" charset="-122"/>
              </a:rPr>
              <a:t>实践成果转化</a:t>
            </a:r>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p:txBody>
      </p:sp>
      <p:sp>
        <p:nvSpPr>
          <p:cNvPr id="18" name="矩形 17"/>
          <p:cNvSpPr/>
          <p:nvPr/>
        </p:nvSpPr>
        <p:spPr>
          <a:xfrm>
            <a:off x="288032" y="1673389"/>
            <a:ext cx="2627784" cy="2554545"/>
          </a:xfrm>
          <a:prstGeom prst="rect">
            <a:avLst/>
          </a:prstGeom>
        </p:spPr>
        <p:txBody>
          <a:bodyPr wrap="square">
            <a:spAutoFit/>
          </a:bodyPr>
          <a:lstStyle/>
          <a:p>
            <a:r>
              <a:rPr lang="zh-CN" altLang="zh-CN" sz="1600" dirty="0" smtClean="0">
                <a:solidFill>
                  <a:schemeClr val="bg1">
                    <a:lumMod val="50000"/>
                  </a:schemeClr>
                </a:solidFill>
                <a:latin typeface="微软雅黑" pitchFamily="34" charset="-122"/>
                <a:ea typeface="微软雅黑" pitchFamily="34" charset="-122"/>
              </a:rPr>
              <a:t>社会实践中，我们要反对娱乐化、旅游化，坚持实践育人，加强实践对大学生的影响，通过总结、答辩的方式树立典型、鼓励先进，并积极创造平台，针对社会实践进行交流，将经验与感悟分享给每一个人，让每个人都感受到实践的乐趣、实践的作用、实践的影响。</a:t>
            </a:r>
            <a:endParaRPr lang="en-US" altLang="zh-CN" sz="1600" dirty="0" smtClean="0">
              <a:solidFill>
                <a:schemeClr val="bg1">
                  <a:lumMod val="50000"/>
                </a:schemeClr>
              </a:solidFill>
              <a:latin typeface="微软雅黑" pitchFamily="34" charset="-122"/>
              <a:ea typeface="微软雅黑" pitchFamily="34" charset="-122"/>
            </a:endParaRPr>
          </a:p>
        </p:txBody>
      </p:sp>
      <p:graphicFrame>
        <p:nvGraphicFramePr>
          <p:cNvPr id="21" name="图示 20"/>
          <p:cNvGraphicFramePr/>
          <p:nvPr/>
        </p:nvGraphicFramePr>
        <p:xfrm>
          <a:off x="2915816" y="771550"/>
          <a:ext cx="1512168"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0-#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par>
                                <p:cTn id="16" presetID="30" presetClass="entr" presetSubtype="0" fill="hold" grpId="0" nodeType="withEffect">
                                  <p:stCondLst>
                                    <p:cond delay="16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800" decel="100000"/>
                                        <p:tgtEl>
                                          <p:spTgt spid="22"/>
                                        </p:tgtEl>
                                      </p:cBhvr>
                                    </p:animEffect>
                                    <p:anim calcmode="lin" valueType="num">
                                      <p:cBhvr>
                                        <p:cTn id="19" dur="800" decel="100000" fill="hold"/>
                                        <p:tgtEl>
                                          <p:spTgt spid="22"/>
                                        </p:tgtEl>
                                        <p:attrNameLst>
                                          <p:attrName>style.rotation</p:attrName>
                                        </p:attrNameLst>
                                      </p:cBhvr>
                                      <p:tavLst>
                                        <p:tav tm="0">
                                          <p:val>
                                            <p:fltVal val="-90"/>
                                          </p:val>
                                        </p:tav>
                                        <p:tav tm="100000">
                                          <p:val>
                                            <p:fltVal val="0"/>
                                          </p:val>
                                        </p:tav>
                                      </p:tavLst>
                                    </p:anim>
                                    <p:anim calcmode="lin" valueType="num">
                                      <p:cBhvr>
                                        <p:cTn id="20" dur="800" decel="100000" fill="hold"/>
                                        <p:tgtEl>
                                          <p:spTgt spid="22"/>
                                        </p:tgtEl>
                                        <p:attrNameLst>
                                          <p:attrName>ppt_x</p:attrName>
                                        </p:attrNameLst>
                                      </p:cBhvr>
                                      <p:tavLst>
                                        <p:tav tm="0">
                                          <p:val>
                                            <p:strVal val="#ppt_x+0.4"/>
                                          </p:val>
                                        </p:tav>
                                        <p:tav tm="100000">
                                          <p:val>
                                            <p:strVal val="#ppt_x-0.05"/>
                                          </p:val>
                                        </p:tav>
                                      </p:tavLst>
                                    </p:anim>
                                    <p:anim calcmode="lin" valueType="num">
                                      <p:cBhvr>
                                        <p:cTn id="21" dur="800" decel="100000" fill="hold"/>
                                        <p:tgtEl>
                                          <p:spTgt spid="22"/>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smtClean="0">
                <a:solidFill>
                  <a:schemeClr val="bg1"/>
                </a:solidFill>
              </a:rPr>
              <a:t>07</a:t>
            </a:r>
            <a:endParaRPr lang="zh-CN" altLang="en-US">
              <a:solidFill>
                <a:schemeClr val="bg1"/>
              </a:solidFill>
            </a:endParaRP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smtClean="0">
                <a:solidFill>
                  <a:schemeClr val="bg1"/>
                </a:solidFill>
              </a:rPr>
              <a:t>06</a:t>
            </a:r>
            <a:endParaRPr lang="zh-CN" altLang="en-US">
              <a:solidFill>
                <a:schemeClr val="bg1"/>
              </a:solidFill>
            </a:endParaRPr>
          </a:p>
        </p:txBody>
      </p:sp>
      <p:sp>
        <p:nvSpPr>
          <p:cNvPr id="4" name="TextBox 3"/>
          <p:cNvSpPr txBox="1"/>
          <p:nvPr/>
        </p:nvSpPr>
        <p:spPr>
          <a:xfrm>
            <a:off x="323528" y="411510"/>
            <a:ext cx="4248472" cy="461665"/>
          </a:xfrm>
          <a:prstGeom prst="rect">
            <a:avLst/>
          </a:prstGeom>
          <a:noFill/>
        </p:spPr>
        <p:txBody>
          <a:bodyPr wrap="square" rtlCol="0">
            <a:spAutoFit/>
          </a:bodyPr>
          <a:lstStyle/>
          <a:p>
            <a:r>
              <a:rPr lang="zh-CN" altLang="zh-CN" sz="2400" b="1" dirty="0" smtClean="0">
                <a:solidFill>
                  <a:schemeClr val="bg1"/>
                </a:solidFill>
                <a:latin typeface="华康俪金黑W8" panose="020B0809000000000000" pitchFamily="49" charset="-122"/>
                <a:ea typeface="华康俪金黑W8" panose="020B0809000000000000" pitchFamily="49" charset="-122"/>
              </a:rPr>
              <a:t>大学生社会实践的意义与价值</a:t>
            </a:r>
            <a:endParaRPr lang="en-US" altLang="zh-CN" sz="24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323528" y="1224498"/>
            <a:ext cx="3914661" cy="3939540"/>
          </a:xfrm>
          <a:prstGeom prst="rect">
            <a:avLst/>
          </a:prstGeom>
          <a:noFill/>
        </p:spPr>
        <p:txBody>
          <a:bodyPr wrap="square" rtlCol="0">
            <a:spAutoFit/>
          </a:bodyPr>
          <a:lstStyle/>
          <a:p>
            <a:r>
              <a:rPr lang="en-US" altLang="zh-CN" sz="1600" b="1" dirty="0" smtClean="0">
                <a:solidFill>
                  <a:srgbClr val="4EC63A"/>
                </a:solidFill>
                <a:latin typeface="华康俪金黑W8" panose="020B0809000000000000" pitchFamily="49" charset="-122"/>
                <a:ea typeface="华康俪金黑W8" panose="020B0809000000000000" pitchFamily="49" charset="-122"/>
              </a:rPr>
              <a:t>【</a:t>
            </a:r>
            <a:r>
              <a:rPr lang="zh-CN" altLang="en-US" sz="1600" b="1" dirty="0" smtClean="0">
                <a:solidFill>
                  <a:srgbClr val="4EC63A"/>
                </a:solidFill>
                <a:latin typeface="华康俪金黑W8" panose="020B0809000000000000" pitchFamily="49" charset="-122"/>
                <a:ea typeface="华康俪金黑W8" panose="020B0809000000000000" pitchFamily="49" charset="-122"/>
              </a:rPr>
              <a:t>参考阅读</a:t>
            </a:r>
            <a:r>
              <a:rPr lang="en-US" altLang="zh-CN" sz="1600" b="1" dirty="0" smtClean="0">
                <a:solidFill>
                  <a:srgbClr val="4EC63A"/>
                </a:solidFill>
                <a:latin typeface="华康俪金黑W8" panose="020B0809000000000000" pitchFamily="49" charset="-122"/>
                <a:ea typeface="华康俪金黑W8" panose="020B0809000000000000" pitchFamily="49" charset="-122"/>
              </a:rPr>
              <a:t>】</a:t>
            </a:r>
            <a:endParaRPr lang="en-US"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rPr>
              <a:t>2011</a:t>
            </a:r>
            <a:r>
              <a:rPr lang="zh-CN" altLang="en-US" sz="1600" dirty="0">
                <a:solidFill>
                  <a:schemeClr val="bg1">
                    <a:lumMod val="50000"/>
                  </a:schemeClr>
                </a:solidFill>
                <a:latin typeface="微软雅黑" pitchFamily="34" charset="-122"/>
                <a:ea typeface="微软雅黑" pitchFamily="34" charset="-122"/>
              </a:rPr>
              <a:t>年暑假，对外经济贸易大学“赴延安调研团”实践支队奔赴延安开展社会实践，接受革命传统教育。实践期间，实践支队重点在宝塔山、杨家岭、枣园等重要党史发生地现场回顾了党的七大、延安文艺座谈会等历史，并在文艺座谈会旧址召开了学生党员文艺座谈会。实践团队成员睹物思人，感慨颇深，在思想上、心灵上受到了很大震动，决心以新的姿态、新的行动开拓创新，充实人生，并将延安之行作为一个转折，为党、为人民、为社会扎扎实实地做贡献。</a:t>
            </a:r>
          </a:p>
          <a:p>
            <a:endParaRPr lang="zh-CN" altLang="en-US" sz="1400" dirty="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4709632" y="345992"/>
            <a:ext cx="3914661" cy="830997"/>
          </a:xfrm>
          <a:prstGeom prst="rect">
            <a:avLst/>
          </a:prstGeom>
          <a:noFill/>
        </p:spPr>
        <p:txBody>
          <a:bodyPr wrap="square" rtlCol="0">
            <a:spAutoFit/>
          </a:bodyPr>
          <a:lstStyle/>
          <a:p>
            <a:r>
              <a:rPr lang="zh-CN" altLang="en-US" sz="2400" dirty="0">
                <a:solidFill>
                  <a:srgbClr val="4EC63A"/>
                </a:solidFill>
                <a:latin typeface="华康俪金黑W8" panose="020B0809000000000000" pitchFamily="49" charset="-122"/>
                <a:ea typeface="华康俪金黑W8" panose="020B0809000000000000" pitchFamily="49" charset="-122"/>
              </a:rPr>
              <a:t>社会实践是提高大学生思想政治素质的有效途径</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1.jpg"/>
          <p:cNvPicPr>
            <a:picLocks noChangeAspect="1"/>
          </p:cNvPicPr>
          <p:nvPr/>
        </p:nvPicPr>
        <p:blipFill>
          <a:blip r:embed="rId3" cstate="print"/>
          <a:stretch>
            <a:fillRect/>
          </a:stretch>
        </p:blipFill>
        <p:spPr>
          <a:xfrm>
            <a:off x="4716496" y="1491950"/>
            <a:ext cx="4320000" cy="2808000"/>
          </a:xfrm>
          <a:prstGeom prst="rect">
            <a:avLst/>
          </a:prstGeom>
          <a:ln>
            <a:noFill/>
          </a:ln>
          <a:effectLst>
            <a:softEdge rad="112500"/>
          </a:effectLst>
        </p:spPr>
      </p:pic>
      <p:cxnSp>
        <p:nvCxnSpPr>
          <p:cNvPr id="12" name="直接连接符 11"/>
          <p:cNvCxnSpPr/>
          <p:nvPr/>
        </p:nvCxnSpPr>
        <p:spPr>
          <a:xfrm>
            <a:off x="5580112" y="1275606"/>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79</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78</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总结表彰</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179512" y="1366192"/>
            <a:ext cx="4392488" cy="5539978"/>
          </a:xfrm>
          <a:prstGeom prst="rect">
            <a:avLst/>
          </a:prstGeom>
        </p:spPr>
        <p:txBody>
          <a:bodyPr wrap="square">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实践总结与答辩</a:t>
            </a:r>
            <a:r>
              <a:rPr lang="en-US" altLang="zh-CN" dirty="0" smtClean="0">
                <a:solidFill>
                  <a:srgbClr val="4EC63A"/>
                </a:solidFill>
                <a:latin typeface="微软雅黑" pitchFamily="34" charset="-122"/>
                <a:ea typeface="微软雅黑" pitchFamily="34" charset="-122"/>
              </a:rPr>
              <a:t>】</a:t>
            </a: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实践总结</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提交实践报告、实践总结及其他材料，</a:t>
            </a:r>
            <a:r>
              <a:rPr lang="zh-CN" altLang="zh-CN" sz="1600" dirty="0" smtClean="0">
                <a:solidFill>
                  <a:schemeClr val="bg1">
                    <a:lumMod val="50000"/>
                  </a:schemeClr>
                </a:solidFill>
                <a:latin typeface="微软雅黑" pitchFamily="34" charset="-122"/>
                <a:ea typeface="微软雅黑" pitchFamily="34" charset="-122"/>
              </a:rPr>
              <a:t>如《社会实践结项评审书》、《社会实践鉴定表》</a:t>
            </a:r>
            <a:r>
              <a:rPr lang="zh-CN" altLang="en-US" sz="1600" dirty="0" smtClean="0">
                <a:solidFill>
                  <a:schemeClr val="bg1">
                    <a:lumMod val="50000"/>
                  </a:schemeClr>
                </a:solidFill>
                <a:latin typeface="微软雅黑" pitchFamily="34" charset="-122"/>
                <a:ea typeface="微软雅黑" pitchFamily="34" charset="-122"/>
              </a:rPr>
              <a:t>等。</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实践答辩</a:t>
            </a:r>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报告编写、上交后，校团委会组织各个团队进行答辩，答辩的过程一般是团队或个人陈述</a:t>
            </a:r>
            <a:r>
              <a:rPr lang="en-US" altLang="zh-CN" sz="1600" dirty="0" smtClean="0">
                <a:solidFill>
                  <a:schemeClr val="bg1">
                    <a:lumMod val="50000"/>
                  </a:schemeClr>
                </a:solidFill>
                <a:latin typeface="微软雅黑" pitchFamily="34" charset="-122"/>
                <a:ea typeface="微软雅黑" pitchFamily="34" charset="-122"/>
              </a:rPr>
              <a:t>10</a:t>
            </a:r>
            <a:r>
              <a:rPr lang="zh-CN" altLang="zh-CN" sz="1600" dirty="0" smtClean="0">
                <a:solidFill>
                  <a:schemeClr val="bg1">
                    <a:lumMod val="50000"/>
                  </a:schemeClr>
                </a:solidFill>
                <a:latin typeface="微软雅黑" pitchFamily="34" charset="-122"/>
                <a:ea typeface="微软雅黑" pitchFamily="34" charset="-122"/>
              </a:rPr>
              <a:t>分钟左右，内容即对整个社会实践的总结。实践答辩也是有一定的评分标准的，答辩内容一定要符合答辩社会实践评分细则，并对各个评分项目进行阐述。</a:t>
            </a:r>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5" name="矩形 14"/>
          <p:cNvSpPr/>
          <p:nvPr/>
        </p:nvSpPr>
        <p:spPr>
          <a:xfrm>
            <a:off x="4716016" y="1347614"/>
            <a:ext cx="4248472" cy="2092881"/>
          </a:xfrm>
          <a:prstGeom prst="rect">
            <a:avLst/>
          </a:prstGeom>
        </p:spPr>
        <p:txBody>
          <a:bodyPr wrap="square">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实践评比与表彰</a:t>
            </a:r>
            <a:r>
              <a:rPr lang="en-US" altLang="zh-CN" dirty="0" smtClean="0">
                <a:solidFill>
                  <a:srgbClr val="4EC63A"/>
                </a:solidFill>
                <a:latin typeface="微软雅黑" pitchFamily="34" charset="-122"/>
                <a:ea typeface="微软雅黑" pitchFamily="34" charset="-122"/>
              </a:rPr>
              <a:t>】</a:t>
            </a:r>
          </a:p>
          <a:p>
            <a:r>
              <a:rPr lang="zh-CN" altLang="zh-CN" sz="1600" dirty="0" smtClean="0">
                <a:solidFill>
                  <a:schemeClr val="bg1">
                    <a:lumMod val="50000"/>
                  </a:schemeClr>
                </a:solidFill>
                <a:latin typeface="微软雅黑" pitchFamily="34" charset="-122"/>
                <a:ea typeface="微软雅黑" pitchFamily="34" charset="-122"/>
              </a:rPr>
              <a:t>每年，学校会对在社会实践中涌现出的优秀社会实践团体和优秀个人，开展各种奖项的评选活动。通过表彰先进，树立社会实践的典型个人及团体，鼓励带动更多的同学以更大的热情参与到社会实践中去。同时通过多种渠道进行宣传，营造浓厚的社会实践氛围。</a:t>
            </a:r>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81</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80</a:t>
            </a:r>
            <a:endParaRPr lang="zh-CN" altLang="en-US" dirty="0">
              <a:solidFill>
                <a:schemeClr val="bg1"/>
              </a:solidFill>
            </a:endParaRPr>
          </a:p>
        </p:txBody>
      </p:sp>
      <p:sp>
        <p:nvSpPr>
          <p:cNvPr id="45" name="TextBox 44"/>
          <p:cNvSpPr txBox="1"/>
          <p:nvPr/>
        </p:nvSpPr>
        <p:spPr>
          <a:xfrm>
            <a:off x="76683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总结表彰</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179512" y="1366192"/>
            <a:ext cx="4392488" cy="4555093"/>
          </a:xfrm>
          <a:prstGeom prst="rect">
            <a:avLst/>
          </a:prstGeom>
        </p:spPr>
        <p:txBody>
          <a:bodyPr wrap="square">
            <a:spAutoFit/>
          </a:bodyPr>
          <a:lstStyle/>
          <a:p>
            <a:r>
              <a:rPr lang="en-US" altLang="zh-CN" dirty="0" smtClean="0">
                <a:solidFill>
                  <a:srgbClr val="4EC63A"/>
                </a:solidFill>
                <a:latin typeface="微软雅黑" pitchFamily="34" charset="-122"/>
                <a:ea typeface="微软雅黑" pitchFamily="34" charset="-122"/>
              </a:rPr>
              <a:t>【</a:t>
            </a:r>
            <a:r>
              <a:rPr lang="zh-CN" altLang="en-US" dirty="0" smtClean="0">
                <a:solidFill>
                  <a:srgbClr val="4EC63A"/>
                </a:solidFill>
                <a:latin typeface="微软雅黑" pitchFamily="34" charset="-122"/>
                <a:ea typeface="微软雅黑" pitchFamily="34" charset="-122"/>
              </a:rPr>
              <a:t>实践成果转化</a:t>
            </a:r>
            <a:r>
              <a:rPr lang="en-US" altLang="zh-CN" dirty="0" smtClean="0">
                <a:solidFill>
                  <a:srgbClr val="4EC63A"/>
                </a:solidFill>
                <a:latin typeface="微软雅黑" pitchFamily="34" charset="-122"/>
                <a:ea typeface="微软雅黑" pitchFamily="34" charset="-122"/>
              </a:rPr>
              <a:t>】</a:t>
            </a:r>
          </a:p>
          <a:p>
            <a:r>
              <a:rPr lang="zh-CN" altLang="zh-CN" sz="1600" dirty="0" smtClean="0">
                <a:solidFill>
                  <a:schemeClr val="bg1">
                    <a:lumMod val="50000"/>
                  </a:schemeClr>
                </a:solidFill>
                <a:latin typeface="微软雅黑" pitchFamily="34" charset="-122"/>
                <a:ea typeface="微软雅黑" pitchFamily="34" charset="-122"/>
              </a:rPr>
              <a:t>根据目前大部分高校大学生社会实践惯例，在社会实践完成后，都鼓励大学生将实践过程和实践结果、实践思考等形成报告，作为对于社会实践活动的总结和成果。大学生社会实践作为培养学生创新精神和研究能力的重要手段之一，如何将社会实践成果及时整理并深化，是提升大学生社会实践水平的重要命题</a:t>
            </a:r>
            <a:r>
              <a:rPr lang="zh-CN" altLang="en-US" sz="1600" dirty="0" smtClean="0">
                <a:solidFill>
                  <a:schemeClr val="bg1">
                    <a:lumMod val="50000"/>
                  </a:schemeClr>
                </a:solidFill>
                <a:latin typeface="微软雅黑" pitchFamily="34" charset="-122"/>
                <a:ea typeface="微软雅黑" pitchFamily="34" charset="-122"/>
              </a:rPr>
              <a:t>。</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grpSp>
        <p:nvGrpSpPr>
          <p:cNvPr id="78" name="组合 77"/>
          <p:cNvGrpSpPr/>
          <p:nvPr/>
        </p:nvGrpSpPr>
        <p:grpSpPr>
          <a:xfrm>
            <a:off x="4932040" y="1419622"/>
            <a:ext cx="4248472" cy="3456384"/>
            <a:chOff x="4716016" y="1491630"/>
            <a:chExt cx="4248472" cy="3456384"/>
          </a:xfrm>
        </p:grpSpPr>
        <p:cxnSp>
          <p:nvCxnSpPr>
            <p:cNvPr id="75" name="直接连接符 74"/>
            <p:cNvCxnSpPr/>
            <p:nvPr/>
          </p:nvCxnSpPr>
          <p:spPr>
            <a:xfrm>
              <a:off x="7740352" y="3291830"/>
              <a:ext cx="0" cy="93610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868144" y="3219822"/>
              <a:ext cx="0" cy="93610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508104" y="2427734"/>
              <a:ext cx="20882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724128" y="1491630"/>
              <a:ext cx="2088232" cy="369332"/>
              <a:chOff x="5724128" y="1491630"/>
              <a:chExt cx="2088232" cy="369332"/>
            </a:xfrm>
          </p:grpSpPr>
          <p:sp>
            <p:nvSpPr>
              <p:cNvPr id="19" name="矩形 18"/>
              <p:cNvSpPr/>
              <p:nvPr/>
            </p:nvSpPr>
            <p:spPr>
              <a:xfrm>
                <a:off x="5724128" y="1491630"/>
                <a:ext cx="1728192" cy="360040"/>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796136" y="1491630"/>
                <a:ext cx="2016224" cy="369332"/>
              </a:xfrm>
              <a:prstGeom prst="rect">
                <a:avLst/>
              </a:prstGeom>
              <a:noFill/>
            </p:spPr>
            <p:txBody>
              <a:bodyPr wrap="square" rtlCol="0">
                <a:spAutoFit/>
              </a:bodyPr>
              <a:lstStyle/>
              <a:p>
                <a:r>
                  <a:rPr lang="zh-CN" altLang="en-US" dirty="0" smtClean="0">
                    <a:solidFill>
                      <a:schemeClr val="bg1"/>
                    </a:solidFill>
                  </a:rPr>
                  <a:t>社会实践成果</a:t>
                </a:r>
                <a:endParaRPr lang="zh-CN" altLang="en-US" dirty="0">
                  <a:solidFill>
                    <a:schemeClr val="bg1"/>
                  </a:solidFill>
                </a:endParaRPr>
              </a:p>
            </p:txBody>
          </p:sp>
        </p:grpSp>
        <p:grpSp>
          <p:nvGrpSpPr>
            <p:cNvPr id="23" name="组合 22"/>
            <p:cNvGrpSpPr/>
            <p:nvPr/>
          </p:nvGrpSpPr>
          <p:grpSpPr>
            <a:xfrm>
              <a:off x="4932040" y="2083999"/>
              <a:ext cx="834300" cy="631767"/>
              <a:chOff x="5622116" y="1491630"/>
              <a:chExt cx="2016225" cy="360040"/>
            </a:xfrm>
          </p:grpSpPr>
          <p:sp>
            <p:nvSpPr>
              <p:cNvPr id="24" name="矩形 23"/>
              <p:cNvSpPr/>
              <p:nvPr/>
            </p:nvSpPr>
            <p:spPr>
              <a:xfrm>
                <a:off x="5724128" y="1491630"/>
                <a:ext cx="1728192" cy="360040"/>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TextBox 24"/>
              <p:cNvSpPr txBox="1"/>
              <p:nvPr/>
            </p:nvSpPr>
            <p:spPr>
              <a:xfrm>
                <a:off x="5622116" y="1491630"/>
                <a:ext cx="2016225" cy="333259"/>
              </a:xfrm>
              <a:prstGeom prst="rect">
                <a:avLst/>
              </a:prstGeom>
              <a:noFill/>
            </p:spPr>
            <p:txBody>
              <a:bodyPr wrap="square" rtlCol="0">
                <a:spAutoFit/>
              </a:bodyPr>
              <a:lstStyle/>
              <a:p>
                <a:r>
                  <a:rPr lang="zh-CN" altLang="en-US" sz="1600" dirty="0" smtClean="0">
                    <a:solidFill>
                      <a:schemeClr val="bg1"/>
                    </a:solidFill>
                  </a:rPr>
                  <a:t>社会调研报告</a:t>
                </a:r>
                <a:endParaRPr lang="zh-CN" altLang="en-US" sz="1600" dirty="0">
                  <a:solidFill>
                    <a:schemeClr val="bg1"/>
                  </a:solidFill>
                </a:endParaRPr>
              </a:p>
            </p:txBody>
          </p:sp>
        </p:grpSp>
        <p:grpSp>
          <p:nvGrpSpPr>
            <p:cNvPr id="26" name="组合 25"/>
            <p:cNvGrpSpPr/>
            <p:nvPr/>
          </p:nvGrpSpPr>
          <p:grpSpPr>
            <a:xfrm>
              <a:off x="5940152" y="2083999"/>
              <a:ext cx="834300" cy="631767"/>
              <a:chOff x="5622116" y="1491630"/>
              <a:chExt cx="2016225" cy="360040"/>
            </a:xfrm>
          </p:grpSpPr>
          <p:sp>
            <p:nvSpPr>
              <p:cNvPr id="27" name="矩形 26"/>
              <p:cNvSpPr/>
              <p:nvPr/>
            </p:nvSpPr>
            <p:spPr>
              <a:xfrm>
                <a:off x="5724128" y="1491630"/>
                <a:ext cx="1728192" cy="360040"/>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 name="TextBox 27"/>
              <p:cNvSpPr txBox="1"/>
              <p:nvPr/>
            </p:nvSpPr>
            <p:spPr>
              <a:xfrm>
                <a:off x="5622116" y="1491630"/>
                <a:ext cx="2016225" cy="333260"/>
              </a:xfrm>
              <a:prstGeom prst="rect">
                <a:avLst/>
              </a:prstGeom>
              <a:noFill/>
            </p:spPr>
            <p:txBody>
              <a:bodyPr wrap="square" rtlCol="0">
                <a:spAutoFit/>
              </a:bodyPr>
              <a:lstStyle/>
              <a:p>
                <a:r>
                  <a:rPr lang="zh-CN" altLang="en-US" sz="1600" dirty="0" smtClean="0">
                    <a:solidFill>
                      <a:schemeClr val="bg1"/>
                    </a:solidFill>
                  </a:rPr>
                  <a:t>专业调研报告</a:t>
                </a:r>
                <a:endParaRPr lang="zh-CN" altLang="en-US" sz="1600" dirty="0">
                  <a:solidFill>
                    <a:schemeClr val="bg1"/>
                  </a:solidFill>
                </a:endParaRPr>
              </a:p>
            </p:txBody>
          </p:sp>
        </p:grpSp>
        <p:sp>
          <p:nvSpPr>
            <p:cNvPr id="33" name="下箭头 32"/>
            <p:cNvSpPr/>
            <p:nvPr/>
          </p:nvSpPr>
          <p:spPr>
            <a:xfrm>
              <a:off x="5580112" y="2715766"/>
              <a:ext cx="504056" cy="288032"/>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5354016" y="3075807"/>
              <a:ext cx="1234208" cy="360039"/>
              <a:chOff x="5724128" y="1491630"/>
              <a:chExt cx="2032814" cy="257171"/>
            </a:xfrm>
          </p:grpSpPr>
          <p:sp>
            <p:nvSpPr>
              <p:cNvPr id="35" name="矩形 34"/>
              <p:cNvSpPr/>
              <p:nvPr/>
            </p:nvSpPr>
            <p:spPr>
              <a:xfrm>
                <a:off x="5724128" y="1491630"/>
                <a:ext cx="1728192" cy="257171"/>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6" name="TextBox 35"/>
              <p:cNvSpPr txBox="1"/>
              <p:nvPr/>
            </p:nvSpPr>
            <p:spPr>
              <a:xfrm>
                <a:off x="5740717" y="1506977"/>
                <a:ext cx="2016225" cy="241824"/>
              </a:xfrm>
              <a:prstGeom prst="rect">
                <a:avLst/>
              </a:prstGeom>
              <a:noFill/>
            </p:spPr>
            <p:txBody>
              <a:bodyPr wrap="square" rtlCol="0">
                <a:spAutoFit/>
              </a:bodyPr>
              <a:lstStyle/>
              <a:p>
                <a:r>
                  <a:rPr lang="zh-CN" altLang="en-US" sz="1600" dirty="0" smtClean="0">
                    <a:solidFill>
                      <a:schemeClr val="bg1"/>
                    </a:solidFill>
                  </a:rPr>
                  <a:t>科研立项</a:t>
                </a:r>
                <a:endParaRPr lang="zh-CN" altLang="en-US" sz="1600" dirty="0">
                  <a:solidFill>
                    <a:schemeClr val="bg1"/>
                  </a:solidFill>
                </a:endParaRPr>
              </a:p>
            </p:txBody>
          </p:sp>
        </p:grpSp>
        <p:grpSp>
          <p:nvGrpSpPr>
            <p:cNvPr id="37" name="组合 36"/>
            <p:cNvGrpSpPr/>
            <p:nvPr/>
          </p:nvGrpSpPr>
          <p:grpSpPr>
            <a:xfrm>
              <a:off x="5354016" y="3507854"/>
              <a:ext cx="1234208" cy="360039"/>
              <a:chOff x="5724128" y="1491630"/>
              <a:chExt cx="2032814" cy="257171"/>
            </a:xfrm>
          </p:grpSpPr>
          <p:sp>
            <p:nvSpPr>
              <p:cNvPr id="38" name="矩形 37"/>
              <p:cNvSpPr/>
              <p:nvPr/>
            </p:nvSpPr>
            <p:spPr>
              <a:xfrm>
                <a:off x="5724128" y="1491630"/>
                <a:ext cx="1728192" cy="257171"/>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TextBox 38"/>
              <p:cNvSpPr txBox="1"/>
              <p:nvPr/>
            </p:nvSpPr>
            <p:spPr>
              <a:xfrm>
                <a:off x="5740717" y="1506977"/>
                <a:ext cx="2016225" cy="241824"/>
              </a:xfrm>
              <a:prstGeom prst="rect">
                <a:avLst/>
              </a:prstGeom>
              <a:noFill/>
            </p:spPr>
            <p:txBody>
              <a:bodyPr wrap="square" rtlCol="0">
                <a:spAutoFit/>
              </a:bodyPr>
              <a:lstStyle/>
              <a:p>
                <a:r>
                  <a:rPr lang="zh-CN" altLang="en-US" sz="1600" dirty="0" smtClean="0">
                    <a:solidFill>
                      <a:schemeClr val="bg1"/>
                    </a:solidFill>
                  </a:rPr>
                  <a:t>学术论文</a:t>
                </a:r>
                <a:endParaRPr lang="zh-CN" altLang="en-US" sz="1600" dirty="0">
                  <a:solidFill>
                    <a:schemeClr val="bg1"/>
                  </a:solidFill>
                </a:endParaRPr>
              </a:p>
            </p:txBody>
          </p:sp>
        </p:grpSp>
        <p:grpSp>
          <p:nvGrpSpPr>
            <p:cNvPr id="40" name="组合 39"/>
            <p:cNvGrpSpPr/>
            <p:nvPr/>
          </p:nvGrpSpPr>
          <p:grpSpPr>
            <a:xfrm>
              <a:off x="5354016" y="3939902"/>
              <a:ext cx="1234208" cy="360039"/>
              <a:chOff x="5724128" y="1491630"/>
              <a:chExt cx="2032814" cy="257171"/>
            </a:xfrm>
          </p:grpSpPr>
          <p:sp>
            <p:nvSpPr>
              <p:cNvPr id="41" name="矩形 40"/>
              <p:cNvSpPr/>
              <p:nvPr/>
            </p:nvSpPr>
            <p:spPr>
              <a:xfrm>
                <a:off x="5724128" y="1491630"/>
                <a:ext cx="1728192" cy="257171"/>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TextBox 41"/>
              <p:cNvSpPr txBox="1"/>
              <p:nvPr/>
            </p:nvSpPr>
            <p:spPr>
              <a:xfrm>
                <a:off x="5740717" y="1506977"/>
                <a:ext cx="2016225" cy="219841"/>
              </a:xfrm>
              <a:prstGeom prst="rect">
                <a:avLst/>
              </a:prstGeom>
              <a:noFill/>
            </p:spPr>
            <p:txBody>
              <a:bodyPr wrap="square" rtlCol="0">
                <a:spAutoFit/>
              </a:bodyPr>
              <a:lstStyle/>
              <a:p>
                <a:r>
                  <a:rPr lang="zh-CN" altLang="en-US" sz="1400" dirty="0" smtClean="0">
                    <a:solidFill>
                      <a:schemeClr val="bg1"/>
                    </a:solidFill>
                  </a:rPr>
                  <a:t>挑战杯比赛</a:t>
                </a:r>
                <a:endParaRPr lang="zh-CN" altLang="en-US" sz="1400" dirty="0">
                  <a:solidFill>
                    <a:schemeClr val="bg1"/>
                  </a:solidFill>
                </a:endParaRPr>
              </a:p>
            </p:txBody>
          </p:sp>
        </p:grpSp>
        <p:grpSp>
          <p:nvGrpSpPr>
            <p:cNvPr id="43" name="组合 42"/>
            <p:cNvGrpSpPr/>
            <p:nvPr/>
          </p:nvGrpSpPr>
          <p:grpSpPr>
            <a:xfrm>
              <a:off x="4716016" y="4587975"/>
              <a:ext cx="1234208" cy="360039"/>
              <a:chOff x="5724128" y="1491630"/>
              <a:chExt cx="2032814" cy="257171"/>
            </a:xfrm>
          </p:grpSpPr>
          <p:sp>
            <p:nvSpPr>
              <p:cNvPr id="44" name="矩形 43"/>
              <p:cNvSpPr/>
              <p:nvPr/>
            </p:nvSpPr>
            <p:spPr>
              <a:xfrm>
                <a:off x="5724128" y="1491630"/>
                <a:ext cx="1728192" cy="257171"/>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TextBox 45"/>
              <p:cNvSpPr txBox="1"/>
              <p:nvPr/>
            </p:nvSpPr>
            <p:spPr>
              <a:xfrm>
                <a:off x="5740717" y="1506977"/>
                <a:ext cx="2016225" cy="241824"/>
              </a:xfrm>
              <a:prstGeom prst="rect">
                <a:avLst/>
              </a:prstGeom>
              <a:noFill/>
            </p:spPr>
            <p:txBody>
              <a:bodyPr wrap="square" rtlCol="0">
                <a:spAutoFit/>
              </a:bodyPr>
              <a:lstStyle/>
              <a:p>
                <a:r>
                  <a:rPr lang="zh-CN" altLang="en-US" sz="1600" dirty="0" smtClean="0">
                    <a:solidFill>
                      <a:schemeClr val="bg1"/>
                    </a:solidFill>
                  </a:rPr>
                  <a:t>学术发表</a:t>
                </a:r>
                <a:endParaRPr lang="zh-CN" altLang="en-US" sz="1600" dirty="0">
                  <a:solidFill>
                    <a:schemeClr val="bg1"/>
                  </a:solidFill>
                </a:endParaRPr>
              </a:p>
            </p:txBody>
          </p:sp>
        </p:grpSp>
        <p:grpSp>
          <p:nvGrpSpPr>
            <p:cNvPr id="47" name="组合 46"/>
            <p:cNvGrpSpPr/>
            <p:nvPr/>
          </p:nvGrpSpPr>
          <p:grpSpPr>
            <a:xfrm>
              <a:off x="5940152" y="4587975"/>
              <a:ext cx="1234208" cy="360039"/>
              <a:chOff x="5724128" y="1491630"/>
              <a:chExt cx="2032814" cy="257171"/>
            </a:xfrm>
          </p:grpSpPr>
          <p:sp>
            <p:nvSpPr>
              <p:cNvPr id="48" name="矩形 47"/>
              <p:cNvSpPr/>
              <p:nvPr/>
            </p:nvSpPr>
            <p:spPr>
              <a:xfrm>
                <a:off x="5724128" y="1491630"/>
                <a:ext cx="1728192" cy="257171"/>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9" name="TextBox 48"/>
              <p:cNvSpPr txBox="1"/>
              <p:nvPr/>
            </p:nvSpPr>
            <p:spPr>
              <a:xfrm>
                <a:off x="5740717" y="1506977"/>
                <a:ext cx="2016225" cy="241824"/>
              </a:xfrm>
              <a:prstGeom prst="rect">
                <a:avLst/>
              </a:prstGeom>
              <a:noFill/>
            </p:spPr>
            <p:txBody>
              <a:bodyPr wrap="square" rtlCol="0">
                <a:spAutoFit/>
              </a:bodyPr>
              <a:lstStyle/>
              <a:p>
                <a:r>
                  <a:rPr lang="zh-CN" altLang="en-US" sz="1600" dirty="0" smtClean="0">
                    <a:solidFill>
                      <a:schemeClr val="bg1"/>
                    </a:solidFill>
                  </a:rPr>
                  <a:t>毕业论文</a:t>
                </a:r>
                <a:endParaRPr lang="zh-CN" altLang="en-US" sz="1600" dirty="0">
                  <a:solidFill>
                    <a:schemeClr val="bg1"/>
                  </a:solidFill>
                </a:endParaRPr>
              </a:p>
            </p:txBody>
          </p:sp>
        </p:grpSp>
        <p:sp>
          <p:nvSpPr>
            <p:cNvPr id="52" name="下箭头 51"/>
            <p:cNvSpPr/>
            <p:nvPr/>
          </p:nvSpPr>
          <p:spPr>
            <a:xfrm rot="1954310">
              <a:off x="5327578" y="4360486"/>
              <a:ext cx="288032" cy="216024"/>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下箭头 52"/>
            <p:cNvSpPr/>
            <p:nvPr/>
          </p:nvSpPr>
          <p:spPr>
            <a:xfrm rot="19830174">
              <a:off x="6121660" y="4356853"/>
              <a:ext cx="288032" cy="216024"/>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7294586" y="2067693"/>
              <a:ext cx="1165846" cy="631769"/>
              <a:chOff x="5724128" y="1491629"/>
              <a:chExt cx="2040233" cy="360041"/>
            </a:xfrm>
          </p:grpSpPr>
          <p:sp>
            <p:nvSpPr>
              <p:cNvPr id="55" name="矩形 54"/>
              <p:cNvSpPr/>
              <p:nvPr/>
            </p:nvSpPr>
            <p:spPr>
              <a:xfrm>
                <a:off x="5724128" y="1491630"/>
                <a:ext cx="1728192" cy="360040"/>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6" name="TextBox 55"/>
              <p:cNvSpPr txBox="1"/>
              <p:nvPr/>
            </p:nvSpPr>
            <p:spPr>
              <a:xfrm>
                <a:off x="5748135" y="1491629"/>
                <a:ext cx="2016226" cy="333259"/>
              </a:xfrm>
              <a:prstGeom prst="rect">
                <a:avLst/>
              </a:prstGeom>
              <a:noFill/>
            </p:spPr>
            <p:txBody>
              <a:bodyPr wrap="square" rtlCol="0">
                <a:spAutoFit/>
              </a:bodyPr>
              <a:lstStyle/>
              <a:p>
                <a:r>
                  <a:rPr lang="zh-CN" altLang="en-US" sz="1600" dirty="0" smtClean="0">
                    <a:solidFill>
                      <a:schemeClr val="bg1"/>
                    </a:solidFill>
                  </a:rPr>
                  <a:t>专业实习创新创业</a:t>
                </a:r>
                <a:endParaRPr lang="zh-CN" altLang="en-US" sz="1600" dirty="0">
                  <a:solidFill>
                    <a:schemeClr val="bg1"/>
                  </a:solidFill>
                </a:endParaRPr>
              </a:p>
            </p:txBody>
          </p:sp>
        </p:grpSp>
        <p:grpSp>
          <p:nvGrpSpPr>
            <p:cNvPr id="57" name="组合 56"/>
            <p:cNvGrpSpPr/>
            <p:nvPr/>
          </p:nvGrpSpPr>
          <p:grpSpPr>
            <a:xfrm>
              <a:off x="6804248" y="3003799"/>
              <a:ext cx="2088232" cy="360041"/>
              <a:chOff x="5639428" y="1491630"/>
              <a:chExt cx="2456317" cy="183694"/>
            </a:xfrm>
          </p:grpSpPr>
          <p:sp>
            <p:nvSpPr>
              <p:cNvPr id="59" name="矩形 58"/>
              <p:cNvSpPr/>
              <p:nvPr/>
            </p:nvSpPr>
            <p:spPr>
              <a:xfrm>
                <a:off x="5724127" y="1491630"/>
                <a:ext cx="1863413" cy="183694"/>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0" name="TextBox 59"/>
              <p:cNvSpPr txBox="1"/>
              <p:nvPr/>
            </p:nvSpPr>
            <p:spPr>
              <a:xfrm>
                <a:off x="5639428" y="1518294"/>
                <a:ext cx="2456317" cy="157029"/>
              </a:xfrm>
              <a:prstGeom prst="rect">
                <a:avLst/>
              </a:prstGeom>
              <a:noFill/>
            </p:spPr>
            <p:txBody>
              <a:bodyPr wrap="square" rtlCol="0">
                <a:spAutoFit/>
              </a:bodyPr>
              <a:lstStyle/>
              <a:p>
                <a:r>
                  <a:rPr lang="zh-CN" altLang="en-US" sz="1400" dirty="0" smtClean="0">
                    <a:solidFill>
                      <a:schemeClr val="bg1"/>
                    </a:solidFill>
                  </a:rPr>
                  <a:t>挑战杯创业计划竞赛</a:t>
                </a:r>
                <a:endParaRPr lang="zh-CN" altLang="en-US" sz="1400" dirty="0">
                  <a:solidFill>
                    <a:schemeClr val="bg1"/>
                  </a:solidFill>
                </a:endParaRPr>
              </a:p>
            </p:txBody>
          </p:sp>
        </p:grpSp>
        <p:grpSp>
          <p:nvGrpSpPr>
            <p:cNvPr id="64" name="组合 63"/>
            <p:cNvGrpSpPr/>
            <p:nvPr/>
          </p:nvGrpSpPr>
          <p:grpSpPr>
            <a:xfrm>
              <a:off x="6732236" y="3507854"/>
              <a:ext cx="2088236" cy="307783"/>
              <a:chOff x="5724126" y="1528370"/>
              <a:chExt cx="2456321" cy="157032"/>
            </a:xfrm>
          </p:grpSpPr>
          <p:sp>
            <p:nvSpPr>
              <p:cNvPr id="69" name="矩形 68"/>
              <p:cNvSpPr/>
              <p:nvPr/>
            </p:nvSpPr>
            <p:spPr>
              <a:xfrm>
                <a:off x="5724126" y="1528370"/>
                <a:ext cx="2286917" cy="146955"/>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0" name="TextBox 69"/>
              <p:cNvSpPr txBox="1"/>
              <p:nvPr/>
            </p:nvSpPr>
            <p:spPr>
              <a:xfrm>
                <a:off x="5724130" y="1528373"/>
                <a:ext cx="2456317" cy="157029"/>
              </a:xfrm>
              <a:prstGeom prst="rect">
                <a:avLst/>
              </a:prstGeom>
              <a:noFill/>
            </p:spPr>
            <p:txBody>
              <a:bodyPr wrap="square" rtlCol="0">
                <a:spAutoFit/>
              </a:bodyPr>
              <a:lstStyle/>
              <a:p>
                <a:r>
                  <a:rPr lang="zh-CN" altLang="en-US" sz="1400" dirty="0" smtClean="0">
                    <a:solidFill>
                      <a:schemeClr val="bg1"/>
                    </a:solidFill>
                  </a:rPr>
                  <a:t>国家级大学生创新就业</a:t>
                </a:r>
                <a:endParaRPr lang="zh-CN" altLang="en-US" sz="1400" dirty="0">
                  <a:solidFill>
                    <a:schemeClr val="bg1"/>
                  </a:solidFill>
                </a:endParaRPr>
              </a:p>
            </p:txBody>
          </p:sp>
        </p:grpSp>
        <p:grpSp>
          <p:nvGrpSpPr>
            <p:cNvPr id="71" name="组合 70"/>
            <p:cNvGrpSpPr/>
            <p:nvPr/>
          </p:nvGrpSpPr>
          <p:grpSpPr>
            <a:xfrm>
              <a:off x="6876256" y="3939902"/>
              <a:ext cx="2088232" cy="369332"/>
              <a:chOff x="5724128" y="1491630"/>
              <a:chExt cx="2088232" cy="369332"/>
            </a:xfrm>
          </p:grpSpPr>
          <p:sp>
            <p:nvSpPr>
              <p:cNvPr id="72" name="矩形 71"/>
              <p:cNvSpPr/>
              <p:nvPr/>
            </p:nvSpPr>
            <p:spPr>
              <a:xfrm>
                <a:off x="5724128" y="1491630"/>
                <a:ext cx="1728192" cy="360040"/>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2"/>
              <p:cNvSpPr txBox="1"/>
              <p:nvPr/>
            </p:nvSpPr>
            <p:spPr>
              <a:xfrm>
                <a:off x="5796136" y="1491630"/>
                <a:ext cx="2016224" cy="369332"/>
              </a:xfrm>
              <a:prstGeom prst="rect">
                <a:avLst/>
              </a:prstGeom>
              <a:noFill/>
            </p:spPr>
            <p:txBody>
              <a:bodyPr wrap="square" rtlCol="0">
                <a:spAutoFit/>
              </a:bodyPr>
              <a:lstStyle/>
              <a:p>
                <a:r>
                  <a:rPr lang="zh-CN" altLang="en-US" dirty="0" smtClean="0">
                    <a:solidFill>
                      <a:schemeClr val="bg1"/>
                    </a:solidFill>
                  </a:rPr>
                  <a:t>创新创业实体</a:t>
                </a:r>
                <a:endParaRPr lang="zh-CN" altLang="en-US" dirty="0">
                  <a:solidFill>
                    <a:schemeClr val="bg1"/>
                  </a:solidFill>
                </a:endParaRPr>
              </a:p>
            </p:txBody>
          </p:sp>
        </p:grpSp>
        <p:sp>
          <p:nvSpPr>
            <p:cNvPr id="74" name="下箭头 73"/>
            <p:cNvSpPr/>
            <p:nvPr/>
          </p:nvSpPr>
          <p:spPr>
            <a:xfrm>
              <a:off x="7452320" y="2715766"/>
              <a:ext cx="504056" cy="288032"/>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下箭头 76"/>
            <p:cNvSpPr/>
            <p:nvPr/>
          </p:nvSpPr>
          <p:spPr>
            <a:xfrm>
              <a:off x="6444208" y="1851670"/>
              <a:ext cx="504056" cy="288032"/>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5"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83</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82</a:t>
            </a:r>
            <a:endParaRPr lang="zh-CN" altLang="en-US" dirty="0">
              <a:solidFill>
                <a:schemeClr val="bg1"/>
              </a:solidFill>
            </a:endParaRPr>
          </a:p>
        </p:txBody>
      </p:sp>
      <p:sp>
        <p:nvSpPr>
          <p:cNvPr id="4" name="TextBox 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179512" y="1275606"/>
            <a:ext cx="4392488" cy="1723549"/>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0"/>
          <p:cNvGrpSpPr/>
          <p:nvPr/>
        </p:nvGrpSpPr>
        <p:grpSpPr>
          <a:xfrm>
            <a:off x="5364088" y="555526"/>
            <a:ext cx="1707700" cy="561625"/>
            <a:chOff x="5280297" y="901127"/>
            <a:chExt cx="1707700" cy="561625"/>
          </a:xfrm>
        </p:grpSpPr>
        <p:sp>
          <p:nvSpPr>
            <p:cNvPr id="16" name="矩形 15"/>
            <p:cNvSpPr/>
            <p:nvPr/>
          </p:nvSpPr>
          <p:spPr>
            <a:xfrm>
              <a:off x="5280297" y="901127"/>
              <a:ext cx="1707700" cy="561625"/>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97"/>
            <p:cNvSpPr txBox="1"/>
            <p:nvPr/>
          </p:nvSpPr>
          <p:spPr>
            <a:xfrm>
              <a:off x="5581625" y="994621"/>
              <a:ext cx="1282848" cy="338554"/>
            </a:xfrm>
            <a:prstGeom prst="rect">
              <a:avLst/>
            </a:prstGeom>
            <a:no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报销工作</a:t>
              </a:r>
              <a:endParaRPr lang="en-US" altLang="zh-CN" sz="1600" b="1" dirty="0">
                <a:solidFill>
                  <a:schemeClr val="bg1"/>
                </a:solidFill>
                <a:latin typeface="微软雅黑" pitchFamily="34" charset="-122"/>
                <a:ea typeface="微软雅黑" pitchFamily="34" charset="-122"/>
              </a:endParaRPr>
            </a:p>
          </p:txBody>
        </p:sp>
        <p:grpSp>
          <p:nvGrpSpPr>
            <p:cNvPr id="5" name="组合 17"/>
            <p:cNvGrpSpPr/>
            <p:nvPr/>
          </p:nvGrpSpPr>
          <p:grpSpPr>
            <a:xfrm>
              <a:off x="5499657" y="1083559"/>
              <a:ext cx="117751" cy="205613"/>
              <a:chOff x="5876999" y="1014214"/>
              <a:chExt cx="117751" cy="205613"/>
            </a:xfrm>
          </p:grpSpPr>
          <p:cxnSp>
            <p:nvCxnSpPr>
              <p:cNvPr id="19" name="直接连接符 18"/>
              <p:cNvCxnSpPr/>
              <p:nvPr/>
            </p:nvCxnSpPr>
            <p:spPr>
              <a:xfrm>
                <a:off x="5880634" y="1014214"/>
                <a:ext cx="114116" cy="1132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76999" y="1105724"/>
                <a:ext cx="114116" cy="1141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 name="文本框 35"/>
          <p:cNvSpPr txBox="1"/>
          <p:nvPr/>
        </p:nvSpPr>
        <p:spPr>
          <a:xfrm>
            <a:off x="4860032" y="1275606"/>
            <a:ext cx="3816424" cy="2800767"/>
          </a:xfrm>
          <a:prstGeom prst="rect">
            <a:avLst/>
          </a:prstGeom>
          <a:noFill/>
        </p:spPr>
        <p:txBody>
          <a:bodyPr wrap="square" rtlCol="0">
            <a:spAutoFit/>
          </a:bodyPr>
          <a:lstStyle/>
          <a:p>
            <a:r>
              <a:rPr lang="zh-CN" altLang="zh-CN" sz="1600" dirty="0" smtClean="0">
                <a:solidFill>
                  <a:schemeClr val="bg1">
                    <a:lumMod val="50000"/>
                  </a:schemeClr>
                </a:solidFill>
                <a:latin typeface="微软雅黑" pitchFamily="34" charset="-122"/>
                <a:ea typeface="微软雅黑" pitchFamily="34" charset="-122"/>
              </a:rPr>
              <a:t>除去学校的补助，学院每年也会拿出部分资金支持大学生的实践活动。</a:t>
            </a: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）经过评审，</a:t>
            </a:r>
            <a:r>
              <a:rPr lang="zh-CN" altLang="zh-CN" sz="1600" dirty="0" smtClean="0">
                <a:solidFill>
                  <a:schemeClr val="bg1">
                    <a:lumMod val="50000"/>
                  </a:schemeClr>
                </a:solidFill>
                <a:latin typeface="微软雅黑" pitchFamily="34" charset="-122"/>
                <a:ea typeface="微软雅黑" pitchFamily="34" charset="-122"/>
              </a:rPr>
              <a:t>校级优秀团队由校团委发放经费，其他团队由各学院发放</a:t>
            </a:r>
            <a:r>
              <a:rPr lang="zh-CN" altLang="en-US" sz="1600" dirty="0" smtClean="0">
                <a:solidFill>
                  <a:schemeClr val="bg1">
                    <a:lumMod val="50000"/>
                  </a:schemeClr>
                </a:solidFill>
                <a:latin typeface="微软雅黑" pitchFamily="34" charset="-122"/>
                <a:ea typeface="微软雅黑" pitchFamily="34" charset="-122"/>
              </a:rPr>
              <a:t>。 </a:t>
            </a:r>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对外经济贸易大学社会实践的补贴</a:t>
            </a:r>
            <a:r>
              <a:rPr lang="zh-CN" altLang="en-US" sz="1600" dirty="0" smtClean="0">
                <a:solidFill>
                  <a:schemeClr val="bg1">
                    <a:lumMod val="50000"/>
                  </a:schemeClr>
                </a:solidFill>
                <a:latin typeface="微软雅黑" pitchFamily="34" charset="-122"/>
                <a:ea typeface="微软雅黑" pitchFamily="34" charset="-122"/>
              </a:rPr>
              <a:t>补助</a:t>
            </a:r>
            <a:r>
              <a:rPr lang="zh-CN" altLang="zh-CN" sz="1600" dirty="0" smtClean="0">
                <a:solidFill>
                  <a:schemeClr val="bg1">
                    <a:lumMod val="50000"/>
                  </a:schemeClr>
                </a:solidFill>
                <a:latin typeface="微软雅黑" pitchFamily="34" charset="-122"/>
                <a:ea typeface="微软雅黑" pitchFamily="34" charset="-122"/>
              </a:rPr>
              <a:t>主要通过两种方式发放：</a:t>
            </a:r>
          </a:p>
          <a:p>
            <a:r>
              <a:rPr lang="en-US" altLang="zh-CN" sz="1600" dirty="0" smtClean="0">
                <a:solidFill>
                  <a:schemeClr val="bg1">
                    <a:lumMod val="50000"/>
                  </a:schemeClr>
                </a:solidFill>
                <a:latin typeface="微软雅黑" pitchFamily="34" charset="-122"/>
                <a:ea typeface="微软雅黑" pitchFamily="34" charset="-122"/>
              </a:rPr>
              <a:t>1.</a:t>
            </a:r>
            <a:r>
              <a:rPr lang="zh-CN" altLang="zh-CN" sz="1600" dirty="0" smtClean="0">
                <a:solidFill>
                  <a:schemeClr val="bg1">
                    <a:lumMod val="50000"/>
                  </a:schemeClr>
                </a:solidFill>
                <a:latin typeface="微软雅黑" pitchFamily="34" charset="-122"/>
                <a:ea typeface="微软雅黑" pitchFamily="34" charset="-122"/>
              </a:rPr>
              <a:t>通过劳务的形式发放</a:t>
            </a:r>
          </a:p>
          <a:p>
            <a:r>
              <a:rPr lang="en-US" altLang="zh-CN" sz="1600" dirty="0" smtClean="0">
                <a:solidFill>
                  <a:schemeClr val="bg1">
                    <a:lumMod val="50000"/>
                  </a:schemeClr>
                </a:solidFill>
                <a:latin typeface="微软雅黑" pitchFamily="34" charset="-122"/>
                <a:ea typeface="微软雅黑" pitchFamily="34" charset="-122"/>
              </a:rPr>
              <a:t>2.</a:t>
            </a:r>
            <a:r>
              <a:rPr lang="zh-CN" altLang="zh-CN" sz="1600" dirty="0" smtClean="0">
                <a:solidFill>
                  <a:schemeClr val="bg1">
                    <a:lumMod val="50000"/>
                  </a:schemeClr>
                </a:solidFill>
                <a:latin typeface="微软雅黑" pitchFamily="34" charset="-122"/>
                <a:ea typeface="微软雅黑" pitchFamily="34" charset="-122"/>
              </a:rPr>
              <a:t>通过报销形式发放</a:t>
            </a:r>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p:txBody>
      </p:sp>
      <p:sp>
        <p:nvSpPr>
          <p:cNvPr id="18" name="矩形 17"/>
          <p:cNvSpPr/>
          <p:nvPr/>
        </p:nvSpPr>
        <p:spPr>
          <a:xfrm>
            <a:off x="251520" y="1419622"/>
            <a:ext cx="3816424" cy="2554545"/>
          </a:xfrm>
          <a:prstGeom prst="rect">
            <a:avLst/>
          </a:prstGeom>
        </p:spPr>
        <p:txBody>
          <a:bodyPr wrap="square">
            <a:spAutoFit/>
          </a:bodyPr>
          <a:lstStyle/>
          <a:p>
            <a:r>
              <a:rPr lang="zh-CN" altLang="en-US" sz="1600" smtClean="0">
                <a:solidFill>
                  <a:schemeClr val="bg1">
                    <a:lumMod val="50000"/>
                  </a:schemeClr>
                </a:solidFill>
                <a:latin typeface="微软雅黑" pitchFamily="34" charset="-122"/>
                <a:ea typeface="微软雅黑" pitchFamily="34" charset="-122"/>
              </a:rPr>
              <a:t>以</a:t>
            </a:r>
            <a:r>
              <a:rPr lang="zh-CN" altLang="zh-CN" sz="1600" smtClean="0">
                <a:solidFill>
                  <a:schemeClr val="bg1">
                    <a:lumMod val="50000"/>
                  </a:schemeClr>
                </a:solidFill>
                <a:latin typeface="微软雅黑" pitchFamily="34" charset="-122"/>
                <a:ea typeface="微软雅黑" pitchFamily="34" charset="-122"/>
              </a:rPr>
              <a:t>对外经济贸易大学为例，学校很重视大学生暑期社会实践活动，每年都投入了大量专项资金支持同学们参加暑期社会实践。所有参与组团实践的同学，都会有一定的补助，减轻了同学们参与社会实践的经济负担。</a:t>
            </a:r>
            <a:r>
              <a:rPr lang="zh-CN" altLang="en-US" sz="1600" smtClean="0">
                <a:solidFill>
                  <a:schemeClr val="bg1">
                    <a:lumMod val="50000"/>
                  </a:schemeClr>
                </a:solidFill>
                <a:latin typeface="微软雅黑" pitchFamily="34" charset="-122"/>
                <a:ea typeface="微软雅黑" pitchFamily="34" charset="-122"/>
              </a:rPr>
              <a:t>学分</a:t>
            </a:r>
            <a:r>
              <a:rPr lang="zh-CN" altLang="en-US" sz="1600" dirty="0" smtClean="0">
                <a:solidFill>
                  <a:schemeClr val="bg1">
                    <a:lumMod val="50000"/>
                  </a:schemeClr>
                </a:solidFill>
                <a:latin typeface="微软雅黑" pitchFamily="34" charset="-122"/>
                <a:ea typeface="微软雅黑" pitchFamily="34" charset="-122"/>
              </a:rPr>
              <a:t>认定人员</a:t>
            </a:r>
            <a:r>
              <a:rPr lang="zh-CN" altLang="zh-CN" sz="1600" dirty="0" smtClean="0">
                <a:solidFill>
                  <a:schemeClr val="bg1">
                    <a:lumMod val="50000"/>
                  </a:schemeClr>
                </a:solidFill>
                <a:latin typeface="微软雅黑" pitchFamily="34" charset="-122"/>
                <a:ea typeface="微软雅黑" pitchFamily="34" charset="-122"/>
              </a:rPr>
              <a:t>分为</a:t>
            </a:r>
            <a:r>
              <a:rPr lang="en-US" altLang="zh-CN" sz="1600" dirty="0" smtClean="0">
                <a:solidFill>
                  <a:schemeClr val="bg1">
                    <a:lumMod val="50000"/>
                  </a:schemeClr>
                </a:solidFill>
                <a:latin typeface="微软雅黑" pitchFamily="34" charset="-122"/>
                <a:ea typeface="微软雅黑" pitchFamily="34" charset="-122"/>
              </a:rPr>
              <a:t>2012</a:t>
            </a:r>
            <a:r>
              <a:rPr lang="zh-CN" altLang="zh-CN" sz="1600" dirty="0" smtClean="0">
                <a:solidFill>
                  <a:schemeClr val="bg1">
                    <a:lumMod val="50000"/>
                  </a:schemeClr>
                </a:solidFill>
                <a:latin typeface="微软雅黑" pitchFamily="34" charset="-122"/>
                <a:ea typeface="微软雅黑" pitchFamily="34" charset="-122"/>
              </a:rPr>
              <a:t>级及以后本科生、</a:t>
            </a:r>
            <a:r>
              <a:rPr lang="en-US" altLang="zh-CN" sz="1600" dirty="0" smtClean="0">
                <a:solidFill>
                  <a:schemeClr val="bg1">
                    <a:lumMod val="50000"/>
                  </a:schemeClr>
                </a:solidFill>
                <a:latin typeface="微软雅黑" pitchFamily="34" charset="-122"/>
                <a:ea typeface="微软雅黑" pitchFamily="34" charset="-122"/>
              </a:rPr>
              <a:t>2010</a:t>
            </a:r>
            <a:r>
              <a:rPr lang="zh-CN" altLang="zh-CN"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2011</a:t>
            </a:r>
            <a:r>
              <a:rPr lang="zh-CN" altLang="zh-CN" sz="1600" dirty="0" smtClean="0">
                <a:solidFill>
                  <a:schemeClr val="bg1">
                    <a:lumMod val="50000"/>
                  </a:schemeClr>
                </a:solidFill>
                <a:latin typeface="微软雅黑" pitchFamily="34" charset="-122"/>
                <a:ea typeface="微软雅黑" pitchFamily="34" charset="-122"/>
              </a:rPr>
              <a:t>级本科生、留学生、硕博学生四类</a:t>
            </a:r>
          </a:p>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0-#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par>
                                <p:cTn id="16" presetID="30" presetClass="entr" presetSubtype="0" fill="hold" grpId="0" nodeType="withEffect">
                                  <p:stCondLst>
                                    <p:cond delay="16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800" decel="100000"/>
                                        <p:tgtEl>
                                          <p:spTgt spid="22"/>
                                        </p:tgtEl>
                                      </p:cBhvr>
                                    </p:animEffect>
                                    <p:anim calcmode="lin" valueType="num">
                                      <p:cBhvr>
                                        <p:cTn id="19" dur="800" decel="100000" fill="hold"/>
                                        <p:tgtEl>
                                          <p:spTgt spid="22"/>
                                        </p:tgtEl>
                                        <p:attrNameLst>
                                          <p:attrName>style.rotation</p:attrName>
                                        </p:attrNameLst>
                                      </p:cBhvr>
                                      <p:tavLst>
                                        <p:tav tm="0">
                                          <p:val>
                                            <p:fltVal val="-90"/>
                                          </p:val>
                                        </p:tav>
                                        <p:tav tm="100000">
                                          <p:val>
                                            <p:fltVal val="0"/>
                                          </p:val>
                                        </p:tav>
                                      </p:tavLst>
                                    </p:anim>
                                    <p:anim calcmode="lin" valueType="num">
                                      <p:cBhvr>
                                        <p:cTn id="20" dur="800" decel="100000" fill="hold"/>
                                        <p:tgtEl>
                                          <p:spTgt spid="22"/>
                                        </p:tgtEl>
                                        <p:attrNameLst>
                                          <p:attrName>ppt_x</p:attrName>
                                        </p:attrNameLst>
                                      </p:cBhvr>
                                      <p:tavLst>
                                        <p:tav tm="0">
                                          <p:val>
                                            <p:strVal val="#ppt_x+0.4"/>
                                          </p:val>
                                        </p:tav>
                                        <p:tav tm="100000">
                                          <p:val>
                                            <p:strVal val="#ppt_x-0.05"/>
                                          </p:val>
                                        </p:tav>
                                      </p:tavLst>
                                    </p:anim>
                                    <p:anim calcmode="lin" valueType="num">
                                      <p:cBhvr>
                                        <p:cTn id="21" dur="800" decel="100000" fill="hold"/>
                                        <p:tgtEl>
                                          <p:spTgt spid="22"/>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85</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84</a:t>
            </a:r>
            <a:endParaRPr lang="zh-CN" altLang="en-US" dirty="0">
              <a:solidFill>
                <a:schemeClr val="bg1"/>
              </a:solidFill>
            </a:endParaRPr>
          </a:p>
        </p:txBody>
      </p:sp>
      <p:sp>
        <p:nvSpPr>
          <p:cNvPr id="4" name="TextBox 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社会实践管理工作</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179512" y="1275606"/>
            <a:ext cx="4392488" cy="1723549"/>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0"/>
          <p:cNvGrpSpPr/>
          <p:nvPr/>
        </p:nvGrpSpPr>
        <p:grpSpPr>
          <a:xfrm>
            <a:off x="5364088" y="555526"/>
            <a:ext cx="1707700" cy="561625"/>
            <a:chOff x="5280297" y="901127"/>
            <a:chExt cx="1707700" cy="561625"/>
          </a:xfrm>
        </p:grpSpPr>
        <p:sp>
          <p:nvSpPr>
            <p:cNvPr id="16" name="矩形 15"/>
            <p:cNvSpPr/>
            <p:nvPr/>
          </p:nvSpPr>
          <p:spPr>
            <a:xfrm>
              <a:off x="5280297" y="901127"/>
              <a:ext cx="1707700" cy="561625"/>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97"/>
            <p:cNvSpPr txBox="1"/>
            <p:nvPr/>
          </p:nvSpPr>
          <p:spPr>
            <a:xfrm>
              <a:off x="5581625" y="994621"/>
              <a:ext cx="1282848" cy="338554"/>
            </a:xfrm>
            <a:prstGeom prst="rect">
              <a:avLst/>
            </a:prstGeom>
            <a:no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认定学分</a:t>
              </a:r>
              <a:endParaRPr lang="en-US" altLang="zh-CN" sz="1600" b="1" dirty="0">
                <a:solidFill>
                  <a:schemeClr val="bg1"/>
                </a:solidFill>
                <a:latin typeface="微软雅黑" pitchFamily="34" charset="-122"/>
                <a:ea typeface="微软雅黑" pitchFamily="34" charset="-122"/>
              </a:endParaRPr>
            </a:p>
          </p:txBody>
        </p:sp>
        <p:grpSp>
          <p:nvGrpSpPr>
            <p:cNvPr id="5" name="组合 17"/>
            <p:cNvGrpSpPr/>
            <p:nvPr/>
          </p:nvGrpSpPr>
          <p:grpSpPr>
            <a:xfrm>
              <a:off x="5499657" y="1083559"/>
              <a:ext cx="117751" cy="205613"/>
              <a:chOff x="5876999" y="1014214"/>
              <a:chExt cx="117751" cy="205613"/>
            </a:xfrm>
          </p:grpSpPr>
          <p:cxnSp>
            <p:nvCxnSpPr>
              <p:cNvPr id="19" name="直接连接符 18"/>
              <p:cNvCxnSpPr/>
              <p:nvPr/>
            </p:nvCxnSpPr>
            <p:spPr>
              <a:xfrm>
                <a:off x="5880634" y="1014214"/>
                <a:ext cx="114116" cy="1132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76999" y="1105724"/>
                <a:ext cx="114116" cy="1141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 name="文本框 35"/>
          <p:cNvSpPr txBox="1"/>
          <p:nvPr/>
        </p:nvSpPr>
        <p:spPr>
          <a:xfrm>
            <a:off x="4860032" y="1275606"/>
            <a:ext cx="4104456" cy="3785652"/>
          </a:xfrm>
          <a:prstGeom prst="rect">
            <a:avLst/>
          </a:prstGeom>
          <a:noFill/>
        </p:spPr>
        <p:txBody>
          <a:bodyPr wrap="square" rtlCol="0">
            <a:spAutoFit/>
          </a:bodyPr>
          <a:lstStyle/>
          <a:p>
            <a:r>
              <a:rPr lang="en-US" altLang="zh-CN" sz="1600" b="1" dirty="0" smtClean="0">
                <a:solidFill>
                  <a:schemeClr val="bg1">
                    <a:lumMod val="50000"/>
                  </a:schemeClr>
                </a:solidFill>
                <a:latin typeface="微软雅黑" pitchFamily="34" charset="-122"/>
                <a:ea typeface="微软雅黑" pitchFamily="34" charset="-122"/>
              </a:rPr>
              <a:t>2012</a:t>
            </a:r>
            <a:r>
              <a:rPr lang="zh-CN" altLang="zh-CN" sz="1600" b="1" dirty="0" smtClean="0">
                <a:solidFill>
                  <a:schemeClr val="bg1">
                    <a:lumMod val="50000"/>
                  </a:schemeClr>
                </a:solidFill>
                <a:latin typeface="微软雅黑" pitchFamily="34" charset="-122"/>
                <a:ea typeface="微软雅黑" pitchFamily="34" charset="-122"/>
              </a:rPr>
              <a:t>级及以后本科生：</a:t>
            </a:r>
            <a:r>
              <a:rPr lang="zh-CN" altLang="zh-CN" sz="1600" dirty="0" smtClean="0">
                <a:solidFill>
                  <a:schemeClr val="bg1">
                    <a:lumMod val="50000"/>
                  </a:schemeClr>
                </a:solidFill>
                <a:latin typeface="微软雅黑" pitchFamily="34" charset="-122"/>
                <a:ea typeface="微软雅黑" pitchFamily="34" charset="-122"/>
              </a:rPr>
              <a:t>参与寒暑期社会实践</a:t>
            </a:r>
            <a:r>
              <a:rPr lang="en-US" altLang="zh-CN" sz="1600" dirty="0" smtClean="0">
                <a:solidFill>
                  <a:schemeClr val="bg1">
                    <a:lumMod val="50000"/>
                  </a:schemeClr>
                </a:solidFill>
                <a:latin typeface="微软雅黑" pitchFamily="34" charset="-122"/>
                <a:ea typeface="微软雅黑" pitchFamily="34" charset="-122"/>
              </a:rPr>
              <a:t>7</a:t>
            </a:r>
            <a:r>
              <a:rPr lang="zh-CN" altLang="zh-CN" sz="1600" dirty="0" smtClean="0">
                <a:solidFill>
                  <a:schemeClr val="bg1">
                    <a:lumMod val="50000"/>
                  </a:schemeClr>
                </a:solidFill>
                <a:latin typeface="微软雅黑" pitchFamily="34" charset="-122"/>
                <a:ea typeface="微软雅黑" pitchFamily="34" charset="-122"/>
              </a:rPr>
              <a:t>天以上，满足培养计划１００学时（７５小时要求）并通过结项材料审核即可申请实践育人平台学分，每学期开学通过ＥＡ平台开课形式认定学分，完成实践＋正确选课、评价＝获得实践学分，当期没选课、评价或不满足要求视为放弃实践学分认定，无补录。</a:t>
            </a:r>
          </a:p>
          <a:p>
            <a:r>
              <a:rPr lang="en-US" altLang="zh-CN" sz="1600" b="1" dirty="0" smtClean="0">
                <a:solidFill>
                  <a:schemeClr val="bg1">
                    <a:lumMod val="50000"/>
                  </a:schemeClr>
                </a:solidFill>
                <a:latin typeface="微软雅黑" pitchFamily="34" charset="-122"/>
                <a:ea typeface="微软雅黑" pitchFamily="34" charset="-122"/>
              </a:rPr>
              <a:t>2010</a:t>
            </a:r>
            <a:r>
              <a:rPr lang="zh-CN" altLang="zh-CN" sz="1600" b="1" dirty="0" smtClean="0">
                <a:solidFill>
                  <a:schemeClr val="bg1">
                    <a:lumMod val="50000"/>
                  </a:schemeClr>
                </a:solidFill>
                <a:latin typeface="微软雅黑" pitchFamily="34" charset="-122"/>
                <a:ea typeface="微软雅黑" pitchFamily="34" charset="-122"/>
              </a:rPr>
              <a:t>、</a:t>
            </a:r>
            <a:r>
              <a:rPr lang="en-US" altLang="zh-CN" sz="1600" b="1" dirty="0" smtClean="0">
                <a:solidFill>
                  <a:schemeClr val="bg1">
                    <a:lumMod val="50000"/>
                  </a:schemeClr>
                </a:solidFill>
                <a:latin typeface="微软雅黑" pitchFamily="34" charset="-122"/>
                <a:ea typeface="微软雅黑" pitchFamily="34" charset="-122"/>
              </a:rPr>
              <a:t>2011</a:t>
            </a:r>
            <a:r>
              <a:rPr lang="zh-CN" altLang="zh-CN" sz="1600" b="1" dirty="0" smtClean="0">
                <a:solidFill>
                  <a:schemeClr val="bg1">
                    <a:lumMod val="50000"/>
                  </a:schemeClr>
                </a:solidFill>
                <a:latin typeface="微软雅黑" pitchFamily="34" charset="-122"/>
                <a:ea typeface="微软雅黑" pitchFamily="34" charset="-122"/>
              </a:rPr>
              <a:t>级本科生：</a:t>
            </a:r>
            <a:r>
              <a:rPr lang="zh-CN" altLang="zh-CN" sz="1600" dirty="0" smtClean="0">
                <a:solidFill>
                  <a:schemeClr val="bg1">
                    <a:lumMod val="50000"/>
                  </a:schemeClr>
                </a:solidFill>
                <a:latin typeface="微软雅黑" pitchFamily="34" charset="-122"/>
                <a:ea typeface="微软雅黑" pitchFamily="34" charset="-122"/>
              </a:rPr>
              <a:t>纸质申请表实践学分，其他实践学分通过志愿活动获得。</a:t>
            </a:r>
          </a:p>
          <a:p>
            <a:r>
              <a:rPr lang="zh-CN" altLang="zh-CN" sz="1600" b="1" dirty="0" smtClean="0">
                <a:solidFill>
                  <a:schemeClr val="bg1">
                    <a:lumMod val="50000"/>
                  </a:schemeClr>
                </a:solidFill>
                <a:latin typeface="微软雅黑" pitchFamily="34" charset="-122"/>
                <a:ea typeface="微软雅黑" pitchFamily="34" charset="-122"/>
              </a:rPr>
              <a:t>留学生：</a:t>
            </a:r>
            <a:r>
              <a:rPr lang="zh-CN" altLang="zh-CN" sz="1600" dirty="0" smtClean="0">
                <a:solidFill>
                  <a:schemeClr val="bg1">
                    <a:lumMod val="50000"/>
                  </a:schemeClr>
                </a:solidFill>
                <a:latin typeface="微软雅黑" pitchFamily="34" charset="-122"/>
                <a:ea typeface="微软雅黑" pitchFamily="34" charset="-122"/>
              </a:rPr>
              <a:t>按照国际学院要求</a:t>
            </a:r>
          </a:p>
          <a:p>
            <a:r>
              <a:rPr lang="zh-CN" altLang="zh-CN" sz="1600" b="1" dirty="0" smtClean="0">
                <a:solidFill>
                  <a:schemeClr val="bg1">
                    <a:lumMod val="50000"/>
                  </a:schemeClr>
                </a:solidFill>
                <a:latin typeface="微软雅黑" pitchFamily="34" charset="-122"/>
                <a:ea typeface="微软雅黑" pitchFamily="34" charset="-122"/>
              </a:rPr>
              <a:t>硕博学生：</a:t>
            </a:r>
            <a:r>
              <a:rPr lang="zh-CN" altLang="zh-CN" sz="1600" dirty="0" smtClean="0">
                <a:solidFill>
                  <a:schemeClr val="bg1">
                    <a:lumMod val="50000"/>
                  </a:schemeClr>
                </a:solidFill>
                <a:latin typeface="微软雅黑" pitchFamily="34" charset="-122"/>
                <a:ea typeface="微软雅黑" pitchFamily="34" charset="-122"/>
              </a:rPr>
              <a:t>无学分要求，以辅导员身份加入团队</a:t>
            </a: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a:p>
            <a:endParaRPr lang="zh-CN" altLang="en-US" sz="1600" b="1" dirty="0">
              <a:solidFill>
                <a:srgbClr val="4EC63A"/>
              </a:solidFill>
              <a:latin typeface="微软雅黑" panose="020B0503020204020204" pitchFamily="34" charset="-122"/>
              <a:ea typeface="微软雅黑" panose="020B0503020204020204" pitchFamily="34" charset="-122"/>
            </a:endParaRPr>
          </a:p>
        </p:txBody>
      </p:sp>
      <p:sp>
        <p:nvSpPr>
          <p:cNvPr id="18" name="矩形 17"/>
          <p:cNvSpPr/>
          <p:nvPr/>
        </p:nvSpPr>
        <p:spPr>
          <a:xfrm>
            <a:off x="251520" y="1419622"/>
            <a:ext cx="3816424" cy="1077218"/>
          </a:xfrm>
          <a:prstGeom prst="rect">
            <a:avLst/>
          </a:prstGeom>
        </p:spPr>
        <p:txBody>
          <a:bodyPr wrap="square">
            <a:spAutoFit/>
          </a:bodyPr>
          <a:lstStyle/>
          <a:p>
            <a:r>
              <a:rPr lang="zh-CN" altLang="en-US" sz="1600" dirty="0" smtClean="0">
                <a:solidFill>
                  <a:schemeClr val="bg1">
                    <a:lumMod val="50000"/>
                  </a:schemeClr>
                </a:solidFill>
                <a:latin typeface="微软雅黑" pitchFamily="34" charset="-122"/>
                <a:ea typeface="微软雅黑" pitchFamily="34" charset="-122"/>
              </a:rPr>
              <a:t>学分认定人员</a:t>
            </a:r>
            <a:r>
              <a:rPr lang="zh-CN" altLang="zh-CN" sz="1600" dirty="0" smtClean="0">
                <a:solidFill>
                  <a:schemeClr val="bg1">
                    <a:lumMod val="50000"/>
                  </a:schemeClr>
                </a:solidFill>
                <a:latin typeface="微软雅黑" pitchFamily="34" charset="-122"/>
                <a:ea typeface="微软雅黑" pitchFamily="34" charset="-122"/>
              </a:rPr>
              <a:t>分为</a:t>
            </a:r>
            <a:r>
              <a:rPr lang="en-US" altLang="zh-CN" sz="1600" dirty="0" smtClean="0">
                <a:solidFill>
                  <a:schemeClr val="bg1">
                    <a:lumMod val="50000"/>
                  </a:schemeClr>
                </a:solidFill>
                <a:latin typeface="微软雅黑" pitchFamily="34" charset="-122"/>
                <a:ea typeface="微软雅黑" pitchFamily="34" charset="-122"/>
              </a:rPr>
              <a:t>2012</a:t>
            </a:r>
            <a:r>
              <a:rPr lang="zh-CN" altLang="zh-CN" sz="1600" dirty="0" smtClean="0">
                <a:solidFill>
                  <a:schemeClr val="bg1">
                    <a:lumMod val="50000"/>
                  </a:schemeClr>
                </a:solidFill>
                <a:latin typeface="微软雅黑" pitchFamily="34" charset="-122"/>
                <a:ea typeface="微软雅黑" pitchFamily="34" charset="-122"/>
              </a:rPr>
              <a:t>级及以后本科生、</a:t>
            </a:r>
            <a:r>
              <a:rPr lang="en-US" altLang="zh-CN" sz="1600" dirty="0" smtClean="0">
                <a:solidFill>
                  <a:schemeClr val="bg1">
                    <a:lumMod val="50000"/>
                  </a:schemeClr>
                </a:solidFill>
                <a:latin typeface="微软雅黑" pitchFamily="34" charset="-122"/>
                <a:ea typeface="微软雅黑" pitchFamily="34" charset="-122"/>
              </a:rPr>
              <a:t>2010</a:t>
            </a:r>
            <a:r>
              <a:rPr lang="zh-CN" altLang="zh-CN"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2011</a:t>
            </a:r>
            <a:r>
              <a:rPr lang="zh-CN" altLang="zh-CN" sz="1600" dirty="0" smtClean="0">
                <a:solidFill>
                  <a:schemeClr val="bg1">
                    <a:lumMod val="50000"/>
                  </a:schemeClr>
                </a:solidFill>
                <a:latin typeface="微软雅黑" pitchFamily="34" charset="-122"/>
                <a:ea typeface="微软雅黑" pitchFamily="34" charset="-122"/>
              </a:rPr>
              <a:t>级本科生、留学生、硕博学生四类</a:t>
            </a:r>
            <a:r>
              <a:rPr lang="zh-CN" altLang="en-US" sz="1600" dirty="0" smtClean="0">
                <a:solidFill>
                  <a:schemeClr val="bg1">
                    <a:lumMod val="50000"/>
                  </a:schemeClr>
                </a:solidFill>
                <a:latin typeface="微软雅黑" pitchFamily="34" charset="-122"/>
                <a:ea typeface="微软雅黑" pitchFamily="34" charset="-122"/>
              </a:rPr>
              <a:t>。</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p:txBody>
      </p:sp>
      <p:pic>
        <p:nvPicPr>
          <p:cNvPr id="21" name="图片 20" descr="large_Og96_17c600001075118e.jpg"/>
          <p:cNvPicPr>
            <a:picLocks noChangeAspect="1"/>
          </p:cNvPicPr>
          <p:nvPr/>
        </p:nvPicPr>
        <p:blipFill>
          <a:blip r:embed="rId3" cstate="print"/>
          <a:stretch>
            <a:fillRect/>
          </a:stretch>
        </p:blipFill>
        <p:spPr>
          <a:xfrm>
            <a:off x="755576" y="2499742"/>
            <a:ext cx="3528392" cy="2230753"/>
          </a:xfrm>
          <a:prstGeom prst="rect">
            <a:avLst/>
          </a:prstGeom>
          <a:ln>
            <a:noFill/>
          </a:ln>
          <a:effectLst>
            <a:softEdge rad="112500"/>
          </a:effectLst>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0-#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par>
                                <p:cTn id="16" presetID="30" presetClass="entr" presetSubtype="0" fill="hold" grpId="0" nodeType="withEffect">
                                  <p:stCondLst>
                                    <p:cond delay="16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800" decel="100000"/>
                                        <p:tgtEl>
                                          <p:spTgt spid="22"/>
                                        </p:tgtEl>
                                      </p:cBhvr>
                                    </p:animEffect>
                                    <p:anim calcmode="lin" valueType="num">
                                      <p:cBhvr>
                                        <p:cTn id="19" dur="800" decel="100000" fill="hold"/>
                                        <p:tgtEl>
                                          <p:spTgt spid="22"/>
                                        </p:tgtEl>
                                        <p:attrNameLst>
                                          <p:attrName>style.rotation</p:attrName>
                                        </p:attrNameLst>
                                      </p:cBhvr>
                                      <p:tavLst>
                                        <p:tav tm="0">
                                          <p:val>
                                            <p:fltVal val="-90"/>
                                          </p:val>
                                        </p:tav>
                                        <p:tav tm="100000">
                                          <p:val>
                                            <p:fltVal val="0"/>
                                          </p:val>
                                        </p:tav>
                                      </p:tavLst>
                                    </p:anim>
                                    <p:anim calcmode="lin" valueType="num">
                                      <p:cBhvr>
                                        <p:cTn id="20" dur="800" decel="100000" fill="hold"/>
                                        <p:tgtEl>
                                          <p:spTgt spid="22"/>
                                        </p:tgtEl>
                                        <p:attrNameLst>
                                          <p:attrName>ppt_x</p:attrName>
                                        </p:attrNameLst>
                                      </p:cBhvr>
                                      <p:tavLst>
                                        <p:tav tm="0">
                                          <p:val>
                                            <p:strVal val="#ppt_x+0.4"/>
                                          </p:val>
                                        </p:tav>
                                        <p:tav tm="100000">
                                          <p:val>
                                            <p:strVal val="#ppt_x-0.05"/>
                                          </p:val>
                                        </p:tav>
                                      </p:tavLst>
                                    </p:anim>
                                    <p:anim calcmode="lin" valueType="num">
                                      <p:cBhvr>
                                        <p:cTn id="21" dur="800" decel="100000" fill="hold"/>
                                        <p:tgtEl>
                                          <p:spTgt spid="22"/>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pine"/>
          <p:cNvCxnSpPr/>
          <p:nvPr/>
        </p:nvCxnSpPr>
        <p:spPr>
          <a:xfrm>
            <a:off x="4567900" y="89570"/>
            <a:ext cx="0" cy="4968000"/>
          </a:xfrm>
          <a:prstGeom prst="line">
            <a:avLst/>
          </a:prstGeom>
          <a:ln w="76200" cmpd="tri">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等腰三角形 50"/>
          <p:cNvSpPr/>
          <p:nvPr/>
        </p:nvSpPr>
        <p:spPr>
          <a:xfrm flipH="1">
            <a:off x="80101" y="4470901"/>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23992" y="4683548"/>
            <a:ext cx="648072" cy="369332"/>
          </a:xfrm>
          <a:prstGeom prst="rect">
            <a:avLst/>
          </a:prstGeom>
          <a:noFill/>
        </p:spPr>
        <p:txBody>
          <a:bodyPr wrap="square" rtlCol="0">
            <a:spAutoFit/>
          </a:bodyPr>
          <a:lstStyle/>
          <a:p>
            <a:r>
              <a:rPr lang="en-US" altLang="zh-CN" dirty="0" smtClean="0">
                <a:solidFill>
                  <a:schemeClr val="bg1"/>
                </a:solidFill>
              </a:rPr>
              <a:t>86</a:t>
            </a:r>
            <a:endParaRPr lang="zh-CN" altLang="en-US" dirty="0">
              <a:solidFill>
                <a:schemeClr val="bg1"/>
              </a:solidFill>
            </a:endParaRPr>
          </a:p>
        </p:txBody>
      </p:sp>
      <p:sp>
        <p:nvSpPr>
          <p:cNvPr id="60" name="等腰三角形 59"/>
          <p:cNvSpPr/>
          <p:nvPr/>
        </p:nvSpPr>
        <p:spPr>
          <a:xfrm>
            <a:off x="8210581" y="4468282"/>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8604448" y="4659982"/>
            <a:ext cx="648072" cy="369332"/>
          </a:xfrm>
          <a:prstGeom prst="rect">
            <a:avLst/>
          </a:prstGeom>
          <a:noFill/>
        </p:spPr>
        <p:txBody>
          <a:bodyPr wrap="square" rtlCol="0">
            <a:spAutoFit/>
          </a:bodyPr>
          <a:lstStyle/>
          <a:p>
            <a:r>
              <a:rPr lang="en-US" altLang="zh-CN" dirty="0" smtClean="0">
                <a:solidFill>
                  <a:schemeClr val="bg1"/>
                </a:solidFill>
              </a:rPr>
              <a:t>87</a:t>
            </a:r>
            <a:endParaRPr lang="zh-CN" altLang="en-US" dirty="0">
              <a:solidFill>
                <a:schemeClr val="bg1"/>
              </a:solidFill>
            </a:endParaRPr>
          </a:p>
        </p:txBody>
      </p:sp>
      <p:grpSp>
        <p:nvGrpSpPr>
          <p:cNvPr id="27" name="组合 26"/>
          <p:cNvGrpSpPr/>
          <p:nvPr/>
        </p:nvGrpSpPr>
        <p:grpSpPr>
          <a:xfrm>
            <a:off x="35496" y="267494"/>
            <a:ext cx="3816424" cy="1162261"/>
            <a:chOff x="35496" y="1121457"/>
            <a:chExt cx="3816424" cy="1162261"/>
          </a:xfrm>
        </p:grpSpPr>
        <p:sp>
          <p:nvSpPr>
            <p:cNvPr id="64" name="矩形 63"/>
            <p:cNvSpPr/>
            <p:nvPr/>
          </p:nvSpPr>
          <p:spPr>
            <a:xfrm>
              <a:off x="107058" y="1121457"/>
              <a:ext cx="3456830" cy="1162261"/>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3347864" y="1465662"/>
              <a:ext cx="504056" cy="504056"/>
            </a:xfrm>
            <a:prstGeom prst="rect">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496" y="1349355"/>
              <a:ext cx="3416320" cy="646331"/>
            </a:xfrm>
            <a:prstGeom prst="rect">
              <a:avLst/>
            </a:prstGeom>
            <a:noFill/>
          </p:spPr>
          <p:txBody>
            <a:bodyPr wrap="none" rtlCol="0">
              <a:spAutoFit/>
            </a:bodyPr>
            <a:lstStyle/>
            <a:p>
              <a:r>
                <a:rPr lang="zh-CN" altLang="en-US" sz="3600" dirty="0" smtClean="0">
                  <a:solidFill>
                    <a:schemeClr val="bg1"/>
                  </a:solidFill>
                  <a:latin typeface="华康俪金黑W8" panose="020B0809000000000000" pitchFamily="49" charset="-122"/>
                  <a:ea typeface="华康俪金黑W8" panose="020B0809000000000000" pitchFamily="49" charset="-122"/>
                </a:rPr>
                <a:t>实践释疑与交流</a:t>
              </a:r>
              <a:endParaRPr lang="zh-CN" altLang="en-US" sz="3600" dirty="0">
                <a:solidFill>
                  <a:schemeClr val="bg1"/>
                </a:solidFill>
                <a:latin typeface="华康俪金黑W8" panose="020B0809000000000000" pitchFamily="49" charset="-122"/>
                <a:ea typeface="华康俪金黑W8" panose="020B0809000000000000" pitchFamily="49" charset="-122"/>
              </a:endParaRPr>
            </a:p>
          </p:txBody>
        </p:sp>
        <p:cxnSp>
          <p:nvCxnSpPr>
            <p:cNvPr id="7" name="直接连接符 6"/>
            <p:cNvCxnSpPr/>
            <p:nvPr/>
          </p:nvCxnSpPr>
          <p:spPr>
            <a:xfrm>
              <a:off x="123992" y="1275606"/>
              <a:ext cx="34398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23992" y="2139702"/>
              <a:ext cx="34398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5496" y="1419622"/>
            <a:ext cx="3024336" cy="2592288"/>
            <a:chOff x="5148064" y="451434"/>
            <a:chExt cx="3602434" cy="3344453"/>
          </a:xfrm>
        </p:grpSpPr>
        <p:sp>
          <p:nvSpPr>
            <p:cNvPr id="34" name="TextBox 106"/>
            <p:cNvSpPr txBox="1"/>
            <p:nvPr/>
          </p:nvSpPr>
          <p:spPr>
            <a:xfrm>
              <a:off x="5148064" y="451434"/>
              <a:ext cx="982961" cy="461665"/>
            </a:xfrm>
            <a:prstGeom prst="rect">
              <a:avLst/>
            </a:prstGeom>
            <a:noFill/>
          </p:spPr>
          <p:txBody>
            <a:bodyPr wrap="none" rtlCol="0">
              <a:spAutoFit/>
            </a:bodyPr>
            <a:lstStyle/>
            <a:p>
              <a:r>
                <a:rPr lang="zh-CN" altLang="en-US" sz="2400" b="1" dirty="0" smtClean="0">
                  <a:solidFill>
                    <a:srgbClr val="4EC63A"/>
                  </a:solidFill>
                  <a:latin typeface="微软雅黑" pitchFamily="34" charset="-122"/>
                  <a:ea typeface="微软雅黑" pitchFamily="34" charset="-122"/>
                </a:rPr>
                <a:t>要  点</a:t>
              </a:r>
              <a:endParaRPr lang="zh-CN" altLang="en-US" sz="2400" b="1" dirty="0">
                <a:solidFill>
                  <a:srgbClr val="4EC63A"/>
                </a:solidFill>
                <a:latin typeface="微软雅黑" pitchFamily="34" charset="-122"/>
                <a:ea typeface="微软雅黑" pitchFamily="34" charset="-122"/>
              </a:endParaRPr>
            </a:p>
          </p:txBody>
        </p:sp>
        <p:sp>
          <p:nvSpPr>
            <p:cNvPr id="37" name="矩形 36"/>
            <p:cNvSpPr/>
            <p:nvPr/>
          </p:nvSpPr>
          <p:spPr>
            <a:xfrm>
              <a:off x="5433851" y="979660"/>
              <a:ext cx="955390" cy="307777"/>
            </a:xfrm>
            <a:prstGeom prst="rect">
              <a:avLst/>
            </a:prstGeom>
          </p:spPr>
          <p:txBody>
            <a:bodyPr wrap="none">
              <a:spAutoFit/>
            </a:bodyPr>
            <a:lstStyle/>
            <a:p>
              <a:r>
                <a:rPr lang="en-US" altLang="zh-CN" sz="1400" kern="0" spc="120" dirty="0">
                  <a:solidFill>
                    <a:schemeClr val="bg1">
                      <a:lumMod val="50000"/>
                    </a:schemeClr>
                  </a:solidFill>
                  <a:latin typeface="Berlin Sans FB" pitchFamily="34" charset="0"/>
                </a:rPr>
                <a:t>C</a:t>
              </a:r>
              <a:r>
                <a:rPr lang="en-US" altLang="zh-CN" sz="1400" kern="0" spc="120" dirty="0" smtClean="0">
                  <a:solidFill>
                    <a:schemeClr val="bg1">
                      <a:lumMod val="50000"/>
                    </a:schemeClr>
                  </a:solidFill>
                  <a:latin typeface="Berlin Sans FB" pitchFamily="34" charset="0"/>
                </a:rPr>
                <a:t>ontents</a:t>
              </a:r>
              <a:endParaRPr lang="zh-CN" altLang="en-US" sz="1400" kern="0" spc="120" dirty="0">
                <a:solidFill>
                  <a:schemeClr val="bg1">
                    <a:lumMod val="50000"/>
                  </a:schemeClr>
                </a:solidFill>
                <a:latin typeface="Berlin Sans FB" pitchFamily="34" charset="0"/>
              </a:endParaRPr>
            </a:p>
          </p:txBody>
        </p:sp>
        <p:grpSp>
          <p:nvGrpSpPr>
            <p:cNvPr id="2" name="组合 38"/>
            <p:cNvGrpSpPr/>
            <p:nvPr/>
          </p:nvGrpSpPr>
          <p:grpSpPr>
            <a:xfrm>
              <a:off x="5271131" y="1011747"/>
              <a:ext cx="117751" cy="205613"/>
              <a:chOff x="4783436" y="2011512"/>
              <a:chExt cx="148604" cy="259488"/>
            </a:xfrm>
          </p:grpSpPr>
          <p:cxnSp>
            <p:nvCxnSpPr>
              <p:cNvPr id="40" name="直接连接符 39"/>
              <p:cNvCxnSpPr/>
              <p:nvPr/>
            </p:nvCxnSpPr>
            <p:spPr>
              <a:xfrm>
                <a:off x="4788024" y="2011512"/>
                <a:ext cx="144016" cy="1429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4783436" y="2127000"/>
                <a:ext cx="144016" cy="1440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5148064" y="1563639"/>
              <a:ext cx="3602434" cy="2232248"/>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itchFamily="34" charset="-122"/>
                  <a:ea typeface="微软雅黑" pitchFamily="34" charset="-122"/>
                </a:rPr>
                <a:t>网站使用</a:t>
              </a:r>
            </a:p>
          </p:txBody>
        </p:sp>
        <p:grpSp>
          <p:nvGrpSpPr>
            <p:cNvPr id="3" name="组合 43"/>
            <p:cNvGrpSpPr/>
            <p:nvPr/>
          </p:nvGrpSpPr>
          <p:grpSpPr>
            <a:xfrm>
              <a:off x="5170835" y="1779662"/>
              <a:ext cx="2887166" cy="461665"/>
              <a:chOff x="5170835" y="1864908"/>
              <a:chExt cx="2887166" cy="461665"/>
            </a:xfrm>
          </p:grpSpPr>
          <p:sp>
            <p:nvSpPr>
              <p:cNvPr id="45" name="TextBox 112"/>
              <p:cNvSpPr txBox="1"/>
              <p:nvPr/>
            </p:nvSpPr>
            <p:spPr>
              <a:xfrm>
                <a:off x="5170835" y="1864908"/>
                <a:ext cx="340158" cy="461665"/>
              </a:xfrm>
              <a:prstGeom prst="rect">
                <a:avLst/>
              </a:prstGeom>
              <a:noFill/>
            </p:spPr>
            <p:txBody>
              <a:bodyPr wrap="none" rtlCol="0">
                <a:spAutoFit/>
              </a:bodyPr>
              <a:lstStyle/>
              <a:p>
                <a:r>
                  <a:rPr lang="en-US" altLang="zh-CN" sz="2400" b="1" dirty="0" smtClean="0">
                    <a:solidFill>
                      <a:schemeClr val="bg1"/>
                    </a:solidFill>
                  </a:rPr>
                  <a:t>1</a:t>
                </a:r>
                <a:endParaRPr lang="zh-CN" altLang="en-US" sz="2400" b="1" dirty="0">
                  <a:solidFill>
                    <a:schemeClr val="bg1"/>
                  </a:solidFill>
                </a:endParaRPr>
              </a:p>
            </p:txBody>
          </p:sp>
          <p:sp>
            <p:nvSpPr>
              <p:cNvPr id="46" name="TextBox 113"/>
              <p:cNvSpPr txBox="1"/>
              <p:nvPr/>
            </p:nvSpPr>
            <p:spPr>
              <a:xfrm>
                <a:off x="5565011" y="1911074"/>
                <a:ext cx="2492990" cy="369332"/>
              </a:xfrm>
              <a:prstGeom prst="rect">
                <a:avLst/>
              </a:prstGeom>
              <a:noFill/>
            </p:spPr>
            <p:txBody>
              <a:bodyPr wrap="none" rtlCol="0">
                <a:spAutoFit/>
              </a:bodyPr>
              <a:lstStyle/>
              <a:p>
                <a:r>
                  <a:rPr lang="zh-CN" altLang="en-US" b="1" dirty="0" smtClean="0">
                    <a:solidFill>
                      <a:schemeClr val="bg1"/>
                    </a:solidFill>
                    <a:latin typeface="微软雅黑" pitchFamily="34" charset="-122"/>
                    <a:ea typeface="微软雅黑" pitchFamily="34" charset="-122"/>
                  </a:rPr>
                  <a:t>社会实践相关比赛一览</a:t>
                </a:r>
                <a:endParaRPr lang="zh-CN" altLang="en-US" b="1" dirty="0">
                  <a:solidFill>
                    <a:schemeClr val="bg1"/>
                  </a:solidFill>
                  <a:latin typeface="微软雅黑" pitchFamily="34" charset="-122"/>
                  <a:ea typeface="微软雅黑" pitchFamily="34" charset="-122"/>
                </a:endParaRPr>
              </a:p>
            </p:txBody>
          </p:sp>
        </p:grpSp>
        <p:grpSp>
          <p:nvGrpSpPr>
            <p:cNvPr id="6" name="组合 46"/>
            <p:cNvGrpSpPr/>
            <p:nvPr/>
          </p:nvGrpSpPr>
          <p:grpSpPr>
            <a:xfrm>
              <a:off x="5170835" y="2411185"/>
              <a:ext cx="578907" cy="461665"/>
              <a:chOff x="5170835" y="2305808"/>
              <a:chExt cx="578907" cy="461665"/>
            </a:xfrm>
          </p:grpSpPr>
          <p:sp>
            <p:nvSpPr>
              <p:cNvPr id="48" name="TextBox 116"/>
              <p:cNvSpPr txBox="1"/>
              <p:nvPr/>
            </p:nvSpPr>
            <p:spPr>
              <a:xfrm>
                <a:off x="5170835" y="2305808"/>
                <a:ext cx="340158" cy="461665"/>
              </a:xfrm>
              <a:prstGeom prst="rect">
                <a:avLst/>
              </a:prstGeom>
              <a:noFill/>
            </p:spPr>
            <p:txBody>
              <a:bodyPr wrap="none" rtlCol="0">
                <a:spAutoFit/>
              </a:bodyPr>
              <a:lstStyle/>
              <a:p>
                <a:r>
                  <a:rPr lang="en-US" altLang="zh-CN" sz="2400" b="1" dirty="0" smtClean="0">
                    <a:solidFill>
                      <a:schemeClr val="bg1"/>
                    </a:solidFill>
                  </a:rPr>
                  <a:t>2</a:t>
                </a:r>
                <a:endParaRPr lang="zh-CN" altLang="en-US" sz="2400" b="1" dirty="0">
                  <a:solidFill>
                    <a:schemeClr val="bg1"/>
                  </a:solidFill>
                </a:endParaRPr>
              </a:p>
            </p:txBody>
          </p:sp>
          <p:sp>
            <p:nvSpPr>
              <p:cNvPr id="49" name="TextBox 117"/>
              <p:cNvSpPr txBox="1"/>
              <p:nvPr/>
            </p:nvSpPr>
            <p:spPr>
              <a:xfrm>
                <a:off x="5565011" y="2368908"/>
                <a:ext cx="184731" cy="369332"/>
              </a:xfrm>
              <a:prstGeom prst="rect">
                <a:avLst/>
              </a:prstGeom>
              <a:noFill/>
            </p:spPr>
            <p:txBody>
              <a:bodyPr wrap="none" rtlCol="0">
                <a:spAutoFit/>
              </a:bodyPr>
              <a:lstStyle/>
              <a:p>
                <a:endParaRPr lang="zh-CN" altLang="en-US" b="1" dirty="0">
                  <a:solidFill>
                    <a:schemeClr val="bg1"/>
                  </a:solidFill>
                  <a:latin typeface="微软雅黑" pitchFamily="34" charset="-122"/>
                  <a:ea typeface="微软雅黑" pitchFamily="34" charset="-122"/>
                </a:endParaRPr>
              </a:p>
            </p:txBody>
          </p:sp>
        </p:grpSp>
        <p:grpSp>
          <p:nvGrpSpPr>
            <p:cNvPr id="8" name="组合 51"/>
            <p:cNvGrpSpPr/>
            <p:nvPr/>
          </p:nvGrpSpPr>
          <p:grpSpPr>
            <a:xfrm>
              <a:off x="5170835" y="3046189"/>
              <a:ext cx="578907" cy="595619"/>
              <a:chOff x="5173386" y="2793957"/>
              <a:chExt cx="578907" cy="595619"/>
            </a:xfrm>
          </p:grpSpPr>
          <p:sp>
            <p:nvSpPr>
              <p:cNvPr id="53" name="TextBox 118"/>
              <p:cNvSpPr txBox="1"/>
              <p:nvPr/>
            </p:nvSpPr>
            <p:spPr>
              <a:xfrm>
                <a:off x="5173386" y="2793957"/>
                <a:ext cx="220042" cy="595619"/>
              </a:xfrm>
              <a:prstGeom prst="rect">
                <a:avLst/>
              </a:prstGeom>
              <a:noFill/>
            </p:spPr>
            <p:txBody>
              <a:bodyPr wrap="none" rtlCol="0">
                <a:spAutoFit/>
              </a:bodyPr>
              <a:lstStyle/>
              <a:p>
                <a:endParaRPr lang="zh-CN" altLang="en-US" sz="2400" b="1" dirty="0">
                  <a:solidFill>
                    <a:schemeClr val="bg1"/>
                  </a:solidFill>
                </a:endParaRPr>
              </a:p>
            </p:txBody>
          </p:sp>
          <p:sp>
            <p:nvSpPr>
              <p:cNvPr id="54" name="TextBox 119"/>
              <p:cNvSpPr txBox="1"/>
              <p:nvPr/>
            </p:nvSpPr>
            <p:spPr>
              <a:xfrm>
                <a:off x="5567562" y="2840123"/>
                <a:ext cx="184731" cy="369332"/>
              </a:xfrm>
              <a:prstGeom prst="rect">
                <a:avLst/>
              </a:prstGeom>
              <a:noFill/>
            </p:spPr>
            <p:txBody>
              <a:bodyPr wrap="none" rtlCol="0">
                <a:spAutoFit/>
              </a:bodyPr>
              <a:lstStyle/>
              <a:p>
                <a:endParaRPr lang="zh-CN" altLang="en-US" b="1" dirty="0">
                  <a:solidFill>
                    <a:schemeClr val="bg1"/>
                  </a:solidFill>
                  <a:latin typeface="微软雅黑" pitchFamily="34" charset="-122"/>
                  <a:ea typeface="微软雅黑" pitchFamily="34" charset="-122"/>
                </a:endParaRPr>
              </a:p>
            </p:txBody>
          </p:sp>
        </p:grpSp>
      </p:grpSp>
    </p:spTree>
    <p:extLst>
      <p:ext uri="{BB962C8B-B14F-4D97-AF65-F5344CB8AC3E}">
        <p14:creationId xmlns:p14="http://schemas.microsoft.com/office/powerpoint/2010/main" xmlns="" val="5027487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89</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88</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58681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社会实践相关比赛一览</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实践交流与释疑</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179512" y="1203598"/>
            <a:ext cx="4392488" cy="6247864"/>
          </a:xfrm>
          <a:prstGeom prst="rect">
            <a:avLst/>
          </a:prstGeom>
        </p:spPr>
        <p:txBody>
          <a:bodyPr wrap="square">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第三届好丽友公益梦想实践大赛</a:t>
            </a:r>
          </a:p>
          <a:p>
            <a:r>
              <a:rPr lang="en-US" altLang="zh-CN" sz="1600" dirty="0" smtClean="0">
                <a:solidFill>
                  <a:schemeClr val="bg1">
                    <a:lumMod val="50000"/>
                  </a:schemeClr>
                </a:solidFill>
                <a:latin typeface="微软雅黑" pitchFamily="34" charset="-122"/>
                <a:ea typeface="微软雅黑" pitchFamily="34" charset="-122"/>
                <a:hlinkClick r:id="rId3"/>
              </a:rPr>
              <a:t>www.orion.cn/orioncup2014</a:t>
            </a:r>
            <a:endParaRPr lang="zh-CN"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rPr>
              <a:t>2014</a:t>
            </a:r>
            <a:r>
              <a:rPr lang="zh-CN" altLang="zh-CN" sz="1600" dirty="0" smtClean="0">
                <a:solidFill>
                  <a:schemeClr val="bg1">
                    <a:lumMod val="50000"/>
                  </a:schemeClr>
                </a:solidFill>
                <a:latin typeface="微软雅黑" pitchFamily="34" charset="-122"/>
                <a:ea typeface="微软雅黑" pitchFamily="34" charset="-122"/>
              </a:rPr>
              <a:t>年</a:t>
            </a:r>
            <a:r>
              <a:rPr lang="en-US" altLang="zh-CN"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走向西部</a:t>
            </a:r>
            <a:r>
              <a:rPr lang="en-US" altLang="zh-CN"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社会服务小额资助项目</a:t>
            </a:r>
          </a:p>
          <a:p>
            <a:r>
              <a:rPr lang="en-US" altLang="zh-CN" sz="1600" dirty="0" smtClean="0">
                <a:solidFill>
                  <a:schemeClr val="bg1">
                    <a:lumMod val="50000"/>
                  </a:schemeClr>
                </a:solidFill>
                <a:latin typeface="微软雅黑" pitchFamily="34" charset="-122"/>
                <a:ea typeface="微软雅黑" pitchFamily="34" charset="-122"/>
                <a:hlinkClick r:id="rId4"/>
              </a:rPr>
              <a:t>http://www.huaqiaofoundation.org/GoWest2014.html</a:t>
            </a:r>
            <a:endParaRPr lang="zh-CN"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能源青年行</a:t>
            </a:r>
            <a:r>
              <a:rPr lang="en-US" altLang="zh-CN" sz="1600" dirty="0" smtClean="0">
                <a:solidFill>
                  <a:schemeClr val="bg1">
                    <a:lumMod val="50000"/>
                  </a:schemeClr>
                </a:solidFill>
                <a:latin typeface="微软雅黑" pitchFamily="34" charset="-122"/>
                <a:ea typeface="微软雅黑" pitchFamily="34" charset="-122"/>
              </a:rPr>
              <a:t>”2013</a:t>
            </a:r>
            <a:r>
              <a:rPr lang="zh-CN" altLang="zh-CN" sz="1600" dirty="0" smtClean="0">
                <a:solidFill>
                  <a:schemeClr val="bg1">
                    <a:lumMod val="50000"/>
                  </a:schemeClr>
                </a:solidFill>
                <a:latin typeface="微软雅黑" pitchFamily="34" charset="-122"/>
                <a:ea typeface="微软雅黑" pitchFamily="34" charset="-122"/>
              </a:rPr>
              <a:t>暑期调研计划</a:t>
            </a:r>
            <a:r>
              <a:rPr lang="en-US" altLang="zh-CN" sz="1600" dirty="0" smtClean="0">
                <a:solidFill>
                  <a:schemeClr val="bg1">
                    <a:lumMod val="50000"/>
                  </a:schemeClr>
                </a:solidFill>
                <a:latin typeface="微软雅黑" pitchFamily="34" charset="-122"/>
                <a:ea typeface="微软雅黑" pitchFamily="34" charset="-122"/>
              </a:rPr>
              <a:t>(</a:t>
            </a:r>
            <a:r>
              <a:rPr lang="zh-CN" altLang="zh-CN" sz="1600" dirty="0" smtClean="0">
                <a:solidFill>
                  <a:schemeClr val="bg1">
                    <a:lumMod val="50000"/>
                  </a:schemeClr>
                </a:solidFill>
                <a:latin typeface="微软雅黑" pitchFamily="34" charset="-122"/>
                <a:ea typeface="微软雅黑" pitchFamily="34" charset="-122"/>
              </a:rPr>
              <a:t>这个是</a:t>
            </a:r>
            <a:r>
              <a:rPr lang="en-US" altLang="zh-CN" sz="1600" dirty="0" smtClean="0">
                <a:solidFill>
                  <a:schemeClr val="bg1">
                    <a:lumMod val="50000"/>
                  </a:schemeClr>
                </a:solidFill>
                <a:latin typeface="微软雅黑" pitchFamily="34" charset="-122"/>
                <a:ea typeface="微软雅黑" pitchFamily="34" charset="-122"/>
              </a:rPr>
              <a:t>2013</a:t>
            </a:r>
            <a:r>
              <a:rPr lang="zh-CN" altLang="zh-CN" sz="1600" dirty="0" smtClean="0">
                <a:solidFill>
                  <a:schemeClr val="bg1">
                    <a:lumMod val="50000"/>
                  </a:schemeClr>
                </a:solidFill>
                <a:latin typeface="微软雅黑" pitchFamily="34" charset="-122"/>
                <a:ea typeface="微软雅黑" pitchFamily="34" charset="-122"/>
              </a:rPr>
              <a:t>年的，估计是</a:t>
            </a:r>
            <a:r>
              <a:rPr lang="en-US" altLang="zh-CN" sz="1600" dirty="0" smtClean="0">
                <a:solidFill>
                  <a:schemeClr val="bg1">
                    <a:lumMod val="50000"/>
                  </a:schemeClr>
                </a:solidFill>
                <a:latin typeface="微软雅黑" pitchFamily="34" charset="-122"/>
                <a:ea typeface="微软雅黑" pitchFamily="34" charset="-122"/>
              </a:rPr>
              <a:t>2014</a:t>
            </a:r>
            <a:r>
              <a:rPr lang="zh-CN" altLang="zh-CN" sz="1600" dirty="0" smtClean="0">
                <a:solidFill>
                  <a:schemeClr val="bg1">
                    <a:lumMod val="50000"/>
                  </a:schemeClr>
                </a:solidFill>
                <a:latin typeface="微软雅黑" pitchFamily="34" charset="-122"/>
                <a:ea typeface="微软雅黑" pitchFamily="34" charset="-122"/>
              </a:rPr>
              <a:t>年的目前还没有通知报名的消息，但是肯定是会有</a:t>
            </a:r>
            <a:r>
              <a:rPr lang="en-US" altLang="zh-CN" sz="1600" dirty="0" smtClean="0">
                <a:solidFill>
                  <a:schemeClr val="bg1">
                    <a:lumMod val="50000"/>
                  </a:schemeClr>
                </a:solidFill>
                <a:latin typeface="微软雅黑" pitchFamily="34" charset="-122"/>
                <a:ea typeface="微软雅黑" pitchFamily="34" charset="-122"/>
              </a:rPr>
              <a:t>2014</a:t>
            </a:r>
            <a:r>
              <a:rPr lang="zh-CN" altLang="zh-CN" sz="1600" dirty="0" smtClean="0">
                <a:solidFill>
                  <a:schemeClr val="bg1">
                    <a:lumMod val="50000"/>
                  </a:schemeClr>
                </a:solidFill>
                <a:latin typeface="微软雅黑" pitchFamily="34" charset="-122"/>
                <a:ea typeface="微软雅黑" pitchFamily="34" charset="-122"/>
              </a:rPr>
              <a:t>年报名的）</a:t>
            </a:r>
          </a:p>
          <a:p>
            <a:r>
              <a:rPr lang="en-US" altLang="zh-CN" sz="1600" dirty="0" smtClean="0">
                <a:solidFill>
                  <a:schemeClr val="bg1">
                    <a:lumMod val="50000"/>
                  </a:schemeClr>
                </a:solidFill>
                <a:latin typeface="微软雅黑" pitchFamily="34" charset="-122"/>
                <a:ea typeface="微软雅黑" pitchFamily="34" charset="-122"/>
                <a:hlinkClick r:id="rId5"/>
              </a:rPr>
              <a:t>http://cm.csg.cn/gsxw/201305/t20130523_61623.html</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7" name="矩形 16"/>
          <p:cNvSpPr/>
          <p:nvPr/>
        </p:nvSpPr>
        <p:spPr>
          <a:xfrm>
            <a:off x="4608512" y="1459686"/>
            <a:ext cx="4572000" cy="2800767"/>
          </a:xfrm>
          <a:prstGeom prst="rect">
            <a:avLst/>
          </a:prstGeom>
        </p:spPr>
        <p:txBody>
          <a:bodyPr>
            <a:spAutoFit/>
          </a:bodyPr>
          <a:lstStyle/>
          <a:p>
            <a:pPr lvl="0"/>
            <a:r>
              <a:rPr lang="zh-CN" altLang="zh-CN" sz="1600" dirty="0" smtClean="0">
                <a:solidFill>
                  <a:schemeClr val="bg1">
                    <a:lumMod val="50000"/>
                  </a:schemeClr>
                </a:solidFill>
                <a:latin typeface="微软雅黑" pitchFamily="34" charset="-122"/>
                <a:ea typeface="微软雅黑" pitchFamily="34" charset="-122"/>
              </a:rPr>
              <a:t>阿克苏诺贝尔中国大学生社会公益奖</a:t>
            </a:r>
          </a:p>
          <a:p>
            <a:r>
              <a:rPr lang="en-US" altLang="zh-CN" sz="1600" dirty="0" smtClean="0">
                <a:solidFill>
                  <a:schemeClr val="bg1">
                    <a:lumMod val="50000"/>
                  </a:schemeClr>
                </a:solidFill>
                <a:latin typeface="微软雅黑" pitchFamily="34" charset="-122"/>
                <a:ea typeface="微软雅黑" pitchFamily="34" charset="-122"/>
                <a:hlinkClick r:id="rId6"/>
              </a:rPr>
              <a:t>http://www.chinastudentaward.org/</a:t>
            </a:r>
            <a:endParaRPr lang="en-US"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阿克苏诺贝尔第三届大学生社会公益奖</a:t>
            </a:r>
          </a:p>
          <a:p>
            <a:r>
              <a:rPr lang="zh-CN" altLang="zh-CN" sz="1600" dirty="0" smtClean="0">
                <a:solidFill>
                  <a:schemeClr val="bg1">
                    <a:lumMod val="50000"/>
                  </a:schemeClr>
                </a:solidFill>
                <a:latin typeface="微软雅黑" pitchFamily="34" charset="-122"/>
                <a:ea typeface="微软雅黑" pitchFamily="34" charset="-122"/>
              </a:rPr>
              <a:t>（</a:t>
            </a:r>
            <a:r>
              <a:rPr lang="en-US" altLang="zh-CN" sz="1600" dirty="0" smtClean="0">
                <a:solidFill>
                  <a:schemeClr val="bg1">
                    <a:lumMod val="50000"/>
                  </a:schemeClr>
                </a:solidFill>
                <a:latin typeface="微软雅黑" pitchFamily="34" charset="-122"/>
                <a:ea typeface="微软雅黑" pitchFamily="34" charset="-122"/>
              </a:rPr>
              <a:t>4</a:t>
            </a:r>
            <a:r>
              <a:rPr lang="zh-CN" altLang="zh-CN" sz="1600" dirty="0" smtClean="0">
                <a:solidFill>
                  <a:schemeClr val="bg1">
                    <a:lumMod val="50000"/>
                  </a:schemeClr>
                </a:solidFill>
                <a:latin typeface="微软雅黑" pitchFamily="34" charset="-122"/>
                <a:ea typeface="微软雅黑" pitchFamily="34" charset="-122"/>
              </a:rPr>
              <a:t>月</a:t>
            </a:r>
            <a:r>
              <a:rPr lang="en-US" altLang="zh-CN" sz="1600" dirty="0" smtClean="0">
                <a:solidFill>
                  <a:schemeClr val="bg1">
                    <a:lumMod val="50000"/>
                  </a:schemeClr>
                </a:solidFill>
                <a:latin typeface="微软雅黑" pitchFamily="34" charset="-122"/>
                <a:ea typeface="微软雅黑" pitchFamily="34" charset="-122"/>
              </a:rPr>
              <a:t>11</a:t>
            </a:r>
            <a:r>
              <a:rPr lang="zh-CN" altLang="zh-CN" sz="1600" dirty="0">
                <a:solidFill>
                  <a:schemeClr val="bg1">
                    <a:lumMod val="50000"/>
                  </a:schemeClr>
                </a:solidFill>
                <a:latin typeface="微软雅黑" pitchFamily="34" charset="-122"/>
                <a:ea typeface="微软雅黑" pitchFamily="34" charset="-122"/>
              </a:rPr>
              <a:t>日</a:t>
            </a:r>
            <a:r>
              <a:rPr lang="zh-CN" altLang="zh-CN" sz="1600" dirty="0" smtClean="0">
                <a:solidFill>
                  <a:schemeClr val="bg1">
                    <a:lumMod val="50000"/>
                  </a:schemeClr>
                </a:solidFill>
                <a:latin typeface="微软雅黑" pitchFamily="34" charset="-122"/>
                <a:ea typeface="微软雅黑" pitchFamily="34" charset="-122"/>
              </a:rPr>
              <a:t>，</a:t>
            </a:r>
            <a:r>
              <a:rPr lang="zh-CN" altLang="en-US" sz="1600" dirty="0" smtClean="0">
                <a:solidFill>
                  <a:schemeClr val="bg1">
                    <a:lumMod val="50000"/>
                  </a:schemeClr>
                </a:solidFill>
                <a:latin typeface="微软雅黑" pitchFamily="34" charset="-122"/>
                <a:ea typeface="微软雅黑" pitchFamily="34" charset="-122"/>
              </a:rPr>
              <a:t>阿克苏诺贝尔</a:t>
            </a:r>
            <a:r>
              <a:rPr lang="zh-CN" altLang="zh-CN" sz="1600" dirty="0" smtClean="0">
                <a:solidFill>
                  <a:schemeClr val="bg1">
                    <a:lumMod val="50000"/>
                  </a:schemeClr>
                </a:solidFill>
                <a:latin typeface="微软雅黑" pitchFamily="34" charset="-122"/>
                <a:ea typeface="微软雅黑" pitchFamily="34" charset="-122"/>
              </a:rPr>
              <a:t>宣布，第三届阿克苏诺贝尔中国大学生社会公益奖（以下简称“大学生公益奖”）征集工作已全面启动。从即日起至</a:t>
            </a:r>
            <a:r>
              <a:rPr lang="en-US" altLang="zh-CN" sz="1600" dirty="0" smtClean="0">
                <a:solidFill>
                  <a:schemeClr val="bg1">
                    <a:lumMod val="50000"/>
                  </a:schemeClr>
                </a:solidFill>
                <a:latin typeface="微软雅黑" pitchFamily="34" charset="-122"/>
                <a:ea typeface="微软雅黑" pitchFamily="34" charset="-122"/>
              </a:rPr>
              <a:t>2014</a:t>
            </a:r>
            <a:r>
              <a:rPr lang="zh-CN" altLang="zh-CN" sz="1600" dirty="0" smtClean="0">
                <a:solidFill>
                  <a:schemeClr val="bg1">
                    <a:lumMod val="50000"/>
                  </a:schemeClr>
                </a:solidFill>
                <a:latin typeface="微软雅黑" pitchFamily="34" charset="-122"/>
                <a:ea typeface="微软雅黑" pitchFamily="34" charset="-122"/>
              </a:rPr>
              <a:t>年</a:t>
            </a:r>
            <a:r>
              <a:rPr lang="en-US" altLang="zh-CN" sz="1600" dirty="0" smtClean="0">
                <a:solidFill>
                  <a:schemeClr val="bg1">
                    <a:lumMod val="50000"/>
                  </a:schemeClr>
                </a:solidFill>
                <a:latin typeface="微软雅黑" pitchFamily="34" charset="-122"/>
                <a:ea typeface="微软雅黑" pitchFamily="34" charset="-122"/>
              </a:rPr>
              <a:t>6</a:t>
            </a:r>
            <a:r>
              <a:rPr lang="zh-CN" altLang="zh-CN" sz="1600" dirty="0" smtClean="0">
                <a:solidFill>
                  <a:schemeClr val="bg1">
                    <a:lumMod val="50000"/>
                  </a:schemeClr>
                </a:solidFill>
                <a:latin typeface="微软雅黑" pitchFamily="34" charset="-122"/>
                <a:ea typeface="微软雅黑" pitchFamily="34" charset="-122"/>
              </a:rPr>
              <a:t>月</a:t>
            </a:r>
            <a:r>
              <a:rPr lang="en-US" altLang="zh-CN" sz="1600" dirty="0" smtClean="0">
                <a:solidFill>
                  <a:schemeClr val="bg1">
                    <a:lumMod val="50000"/>
                  </a:schemeClr>
                </a:solidFill>
                <a:latin typeface="微软雅黑" pitchFamily="34" charset="-122"/>
                <a:ea typeface="微软雅黑" pitchFamily="34" charset="-122"/>
              </a:rPr>
              <a:t>30</a:t>
            </a:r>
            <a:r>
              <a:rPr lang="zh-CN" altLang="zh-CN" sz="1600" dirty="0" smtClean="0">
                <a:solidFill>
                  <a:schemeClr val="bg1">
                    <a:lumMod val="50000"/>
                  </a:schemeClr>
                </a:solidFill>
                <a:latin typeface="微软雅黑" pitchFamily="34" charset="-122"/>
                <a:ea typeface="微软雅黑" pitchFamily="34" charset="-122"/>
              </a:rPr>
              <a:t>日，在全国范围内与支教助学有关的所有大学生社团项目均可申请这一奖项</a:t>
            </a:r>
            <a:r>
              <a:rPr lang="zh-CN" altLang="en-US" sz="1600" dirty="0" smtClean="0">
                <a:solidFill>
                  <a:schemeClr val="bg1">
                    <a:lumMod val="50000"/>
                  </a:schemeClr>
                </a:solidFill>
                <a:latin typeface="微软雅黑" pitchFamily="34" charset="-122"/>
                <a:ea typeface="微软雅黑" pitchFamily="34" charset="-122"/>
              </a:rPr>
              <a:t>。）</a:t>
            </a:r>
            <a:endParaRPr lang="zh-CN"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hlinkClick r:id="rId7"/>
              </a:rPr>
              <a:t>http://www.chinastudentaward.com/require.php</a:t>
            </a:r>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91</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90</a:t>
            </a:r>
            <a:endParaRPr lang="zh-CN" altLang="en-US" dirty="0">
              <a:solidFill>
                <a:schemeClr val="bg1"/>
              </a:solidFill>
            </a:endParaRPr>
          </a:p>
        </p:txBody>
      </p:sp>
      <p:sp>
        <p:nvSpPr>
          <p:cNvPr id="7" name="TextBox 6"/>
          <p:cNvSpPr txBox="1"/>
          <p:nvPr/>
        </p:nvSpPr>
        <p:spPr>
          <a:xfrm>
            <a:off x="4716016" y="1347614"/>
            <a:ext cx="4392488" cy="2462213"/>
          </a:xfrm>
          <a:prstGeom prst="rect">
            <a:avLst/>
          </a:prstGeom>
          <a:noFill/>
        </p:spPr>
        <p:txBody>
          <a:bodyPr wrap="square" rtlCol="0">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r>
              <a:rPr lang="zh-CN" altLang="en-US"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zh-CN" altLang="en-US" sz="1400" dirty="0" smtClean="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5868144" y="411510"/>
            <a:ext cx="4824536" cy="1569660"/>
          </a:xfrm>
          <a:prstGeom prst="rect">
            <a:avLst/>
          </a:prstGeom>
          <a:noFill/>
        </p:spPr>
        <p:txBody>
          <a:bodyPr wrap="square" rtlCol="0">
            <a:spAutoFit/>
          </a:bodyPr>
          <a:lstStyle/>
          <a:p>
            <a:r>
              <a:rPr lang="zh-CN" altLang="en-US" sz="2400" dirty="0" smtClean="0">
                <a:solidFill>
                  <a:srgbClr val="4EC63A"/>
                </a:solidFill>
                <a:latin typeface="华康俪金黑W8" panose="020B0809000000000000" pitchFamily="49" charset="-122"/>
                <a:ea typeface="华康俪金黑W8" panose="020B0809000000000000" pitchFamily="49" charset="-122"/>
              </a:rPr>
              <a:t>社会实践相关比赛一览</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zh-CN"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39502"/>
            <a:ext cx="4032448" cy="1200329"/>
          </a:xfrm>
          <a:prstGeom prst="rect">
            <a:avLst/>
          </a:prstGeom>
          <a:noFill/>
        </p:spPr>
        <p:txBody>
          <a:bodyPr wrap="square" rtlCol="0">
            <a:spAutoFit/>
          </a:bodyPr>
          <a:lstStyle/>
          <a:p>
            <a:r>
              <a:rPr lang="zh-CN" altLang="en-US" sz="3600" b="1" dirty="0" smtClean="0">
                <a:solidFill>
                  <a:schemeClr val="bg1"/>
                </a:solidFill>
                <a:latin typeface="华康俪金黑W8" panose="020B0809000000000000" pitchFamily="49" charset="-122"/>
                <a:ea typeface="华康俪金黑W8" panose="020B0809000000000000" pitchFamily="49" charset="-122"/>
              </a:rPr>
              <a:t>实践交流与释疑</a:t>
            </a:r>
            <a:endParaRPr lang="zh-CN" altLang="zh-CN" sz="36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3600" b="1" dirty="0">
              <a:solidFill>
                <a:schemeClr val="bg1"/>
              </a:solidFill>
              <a:latin typeface="华康俪金黑W8" panose="020B0809000000000000" pitchFamily="49" charset="-122"/>
              <a:ea typeface="华康俪金黑W8" panose="020B0809000000000000" pitchFamily="49" charset="-122"/>
            </a:endParaRPr>
          </a:p>
        </p:txBody>
      </p:sp>
      <p:sp>
        <p:nvSpPr>
          <p:cNvPr id="16" name="矩形 15"/>
          <p:cNvSpPr/>
          <p:nvPr/>
        </p:nvSpPr>
        <p:spPr>
          <a:xfrm>
            <a:off x="107504" y="1004986"/>
            <a:ext cx="4392488" cy="5724644"/>
          </a:xfrm>
          <a:prstGeom prst="rect">
            <a:avLst/>
          </a:prstGeom>
        </p:spPr>
        <p:txBody>
          <a:bodyPr wrap="square">
            <a:spAutoFit/>
          </a:bodyPr>
          <a:lstStyle/>
          <a:p>
            <a:endParaRPr lang="en-US" altLang="zh-CN" sz="1600" dirty="0" smtClean="0">
              <a:solidFill>
                <a:schemeClr val="bg1">
                  <a:lumMod val="50000"/>
                </a:schemeClr>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“财经中国学子有责——中国大学生经济调研”（这个是每年都有，只是现在还没开始而已）</a:t>
            </a:r>
          </a:p>
          <a:p>
            <a:r>
              <a:rPr lang="en-US" altLang="zh-CN" sz="1400" dirty="0" smtClean="0">
                <a:solidFill>
                  <a:schemeClr val="bg1">
                    <a:lumMod val="50000"/>
                  </a:schemeClr>
                </a:solidFill>
                <a:latin typeface="微软雅黑" pitchFamily="34" charset="-122"/>
                <a:ea typeface="微软雅黑" pitchFamily="34" charset="-122"/>
                <a:hlinkClick r:id="rId3"/>
              </a:rPr>
              <a:t>http://www.yicai.com/show_topic/1650091/</a:t>
            </a:r>
            <a:endParaRPr lang="zh-CN" altLang="zh-CN" sz="14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青年中国行</a:t>
            </a:r>
            <a:r>
              <a:rPr lang="en-US" altLang="zh-CN" sz="1600" dirty="0" smtClean="0">
                <a:solidFill>
                  <a:schemeClr val="bg1">
                    <a:lumMod val="50000"/>
                  </a:schemeClr>
                </a:solidFill>
                <a:latin typeface="微软雅黑" pitchFamily="34" charset="-122"/>
                <a:ea typeface="微软雅黑" pitchFamily="34" charset="-122"/>
                <a:hlinkClick r:id="rId4"/>
              </a:rPr>
              <a:t>http://www.cylds.com/qnzgx/</a:t>
            </a:r>
            <a:endParaRPr lang="zh-CN"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hlinkClick r:id="rId5"/>
              </a:rPr>
              <a:t>http://weibo.com/u/3295620774</a:t>
            </a:r>
            <a:endParaRPr lang="zh-CN"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远洋地产“探海者”大学生社会实践奖（这个也是每年都有，现在还没开始第六届）</a:t>
            </a:r>
          </a:p>
          <a:p>
            <a:r>
              <a:rPr lang="en-US" altLang="zh-CN" sz="1600" dirty="0" smtClean="0">
                <a:solidFill>
                  <a:schemeClr val="bg1">
                    <a:lumMod val="50000"/>
                  </a:schemeClr>
                </a:solidFill>
                <a:latin typeface="微软雅黑" pitchFamily="34" charset="-122"/>
                <a:ea typeface="微软雅黑" pitchFamily="34" charset="-122"/>
                <a:hlinkClick r:id="rId6"/>
              </a:rPr>
              <a:t>http://www.sinooceancf.com/index.asp</a:t>
            </a:r>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a:p>
            <a:endParaRPr lang="en-US" altLang="zh-CN" sz="1600" dirty="0" smtClean="0">
              <a:solidFill>
                <a:schemeClr val="bg1">
                  <a:lumMod val="50000"/>
                </a:schemeClr>
              </a:solidFill>
              <a:latin typeface="微软雅黑" pitchFamily="34" charset="-122"/>
              <a:ea typeface="微软雅黑" pitchFamily="34" charset="-122"/>
            </a:endParaRPr>
          </a:p>
          <a:p>
            <a:endParaRPr lang="zh-CN" altLang="zh-CN" sz="1600" dirty="0" smtClean="0">
              <a:solidFill>
                <a:schemeClr val="bg1">
                  <a:lumMod val="50000"/>
                </a:schemeClr>
              </a:solidFill>
              <a:latin typeface="微软雅黑" pitchFamily="34" charset="-122"/>
              <a:ea typeface="微软雅黑" pitchFamily="34" charset="-122"/>
            </a:endParaRPr>
          </a:p>
        </p:txBody>
      </p:sp>
      <p:sp>
        <p:nvSpPr>
          <p:cNvPr id="17" name="矩形 16"/>
          <p:cNvSpPr/>
          <p:nvPr/>
        </p:nvSpPr>
        <p:spPr>
          <a:xfrm>
            <a:off x="4608512" y="1459686"/>
            <a:ext cx="4572000" cy="1815882"/>
          </a:xfrm>
          <a:prstGeom prst="rect">
            <a:avLst/>
          </a:prstGeom>
        </p:spPr>
        <p:txBody>
          <a:bodyPr>
            <a:spAutoFit/>
          </a:bodyPr>
          <a:lstStyle/>
          <a:p>
            <a:pPr lvl="0"/>
            <a:r>
              <a:rPr lang="zh-CN" altLang="zh-CN" sz="1600" dirty="0" smtClean="0">
                <a:solidFill>
                  <a:schemeClr val="bg1">
                    <a:lumMod val="50000"/>
                  </a:schemeClr>
                </a:solidFill>
                <a:latin typeface="微软雅黑" pitchFamily="34" charset="-122"/>
                <a:ea typeface="微软雅黑" pitchFamily="34" charset="-122"/>
              </a:rPr>
              <a:t>全国大学生社会实践公益团队</a:t>
            </a:r>
            <a:r>
              <a:rPr lang="en-US" altLang="zh-CN" sz="1600" dirty="0" smtClean="0">
                <a:solidFill>
                  <a:schemeClr val="bg1">
                    <a:lumMod val="50000"/>
                  </a:schemeClr>
                </a:solidFill>
                <a:latin typeface="微软雅黑" pitchFamily="34" charset="-122"/>
                <a:ea typeface="微软雅黑" pitchFamily="34" charset="-122"/>
                <a:hlinkClick r:id="rId7"/>
              </a:rPr>
              <a:t>http://www.people.com.cn/n/2013/0513/c347930-21458499.html</a:t>
            </a:r>
            <a:endParaRPr lang="zh-CN"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rPr>
              <a:t> </a:t>
            </a:r>
            <a:endParaRPr lang="zh-CN" altLang="zh-CN" sz="1600" dirty="0" smtClean="0">
              <a:solidFill>
                <a:schemeClr val="bg1">
                  <a:lumMod val="50000"/>
                </a:schemeClr>
              </a:solidFill>
              <a:latin typeface="微软雅黑" pitchFamily="34" charset="-122"/>
              <a:ea typeface="微软雅黑" pitchFamily="34" charset="-122"/>
            </a:endParaRPr>
          </a:p>
          <a:p>
            <a:pPr lvl="0"/>
            <a:r>
              <a:rPr lang="zh-CN" altLang="zh-CN" sz="1600" dirty="0" smtClean="0">
                <a:solidFill>
                  <a:schemeClr val="bg1">
                    <a:lumMod val="50000"/>
                  </a:schemeClr>
                </a:solidFill>
                <a:latin typeface="微软雅黑" pitchFamily="34" charset="-122"/>
                <a:ea typeface="微软雅黑" pitchFamily="34" charset="-122"/>
              </a:rPr>
              <a:t>圆梦中国 公益我先行——第一届全国大学生微公益大赛</a:t>
            </a:r>
            <a:r>
              <a:rPr lang="en-US" altLang="zh-CN" sz="1600" dirty="0" smtClean="0">
                <a:solidFill>
                  <a:schemeClr val="bg1">
                    <a:lumMod val="50000"/>
                  </a:schemeClr>
                </a:solidFill>
                <a:latin typeface="微软雅黑" pitchFamily="34" charset="-122"/>
                <a:ea typeface="微软雅黑" pitchFamily="34" charset="-122"/>
                <a:hlinkClick r:id="rId8"/>
              </a:rPr>
              <a:t>http://focus.weibo.com/pub/i/zt/ymzg2013</a:t>
            </a:r>
            <a:endParaRPr lang="zh-CN" altLang="zh-CN" sz="1600" dirty="0" smtClean="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09</a:t>
            </a:r>
            <a:endParaRPr lang="zh-CN" altLang="en-US" dirty="0">
              <a:solidFill>
                <a:schemeClr val="bg1"/>
              </a:solidFill>
            </a:endParaRP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08</a:t>
            </a:r>
            <a:endParaRPr lang="zh-CN" altLang="en-US" dirty="0">
              <a:solidFill>
                <a:schemeClr val="bg1"/>
              </a:solidFill>
            </a:endParaRPr>
          </a:p>
        </p:txBody>
      </p:sp>
      <p:sp>
        <p:nvSpPr>
          <p:cNvPr id="4" name="TextBox 3"/>
          <p:cNvSpPr txBox="1"/>
          <p:nvPr/>
        </p:nvSpPr>
        <p:spPr>
          <a:xfrm>
            <a:off x="323528" y="411510"/>
            <a:ext cx="4176464" cy="1090199"/>
          </a:xfrm>
          <a:prstGeom prst="rect">
            <a:avLst/>
          </a:prstGeom>
          <a:noFill/>
        </p:spPr>
        <p:txBody>
          <a:bodyPr wrap="square" rtlCol="0">
            <a:spAutoFit/>
          </a:bodyPr>
          <a:lstStyle/>
          <a:p>
            <a:r>
              <a:rPr lang="zh-CN" altLang="zh-CN" sz="2400" b="1" dirty="0" smtClean="0">
                <a:solidFill>
                  <a:schemeClr val="bg1"/>
                </a:solidFill>
                <a:latin typeface="华康俪金黑W8" panose="020B0809000000000000" pitchFamily="49" charset="-122"/>
                <a:ea typeface="华康俪金黑W8" panose="020B0809000000000000" pitchFamily="49" charset="-122"/>
              </a:rPr>
              <a:t>大学生社会实践的意义与价值</a:t>
            </a:r>
            <a:endParaRPr lang="en-US" altLang="zh-CN" sz="24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40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323528" y="1203598"/>
            <a:ext cx="3914661" cy="4185761"/>
          </a:xfrm>
          <a:prstGeom prst="rect">
            <a:avLst/>
          </a:prstGeom>
          <a:noFill/>
        </p:spPr>
        <p:txBody>
          <a:bodyPr wrap="square" rtlCol="0">
            <a:spAutoFit/>
          </a:bodyPr>
          <a:lstStyle/>
          <a:p>
            <a:r>
              <a:rPr lang="en-US" altLang="zh-CN" sz="1600" b="1" dirty="0" smtClean="0">
                <a:solidFill>
                  <a:srgbClr val="4EC63A"/>
                </a:solidFill>
                <a:latin typeface="华康俪金黑W8" panose="020B0809000000000000" pitchFamily="49" charset="-122"/>
                <a:ea typeface="华康俪金黑W8" panose="020B0809000000000000" pitchFamily="49" charset="-122"/>
              </a:rPr>
              <a:t>【</a:t>
            </a:r>
            <a:r>
              <a:rPr lang="zh-CN" altLang="en-US" sz="1600" b="1" dirty="0" smtClean="0">
                <a:solidFill>
                  <a:srgbClr val="4EC63A"/>
                </a:solidFill>
                <a:latin typeface="华康俪金黑W8" panose="020B0809000000000000" pitchFamily="49" charset="-122"/>
                <a:ea typeface="华康俪金黑W8" panose="020B0809000000000000" pitchFamily="49" charset="-122"/>
              </a:rPr>
              <a:t>参考阅读</a:t>
            </a:r>
            <a:r>
              <a:rPr lang="en-US" altLang="zh-CN" sz="1600" b="1" dirty="0" smtClean="0">
                <a:solidFill>
                  <a:srgbClr val="4EC63A"/>
                </a:solidFill>
                <a:latin typeface="华康俪金黑W8" panose="020B0809000000000000" pitchFamily="49" charset="-122"/>
                <a:ea typeface="华康俪金黑W8" panose="020B0809000000000000" pitchFamily="49" charset="-122"/>
              </a:rPr>
              <a:t>】</a:t>
            </a:r>
          </a:p>
          <a:p>
            <a:r>
              <a:rPr lang="en-US" altLang="zh-CN" sz="1600" dirty="0" smtClean="0">
                <a:solidFill>
                  <a:schemeClr val="bg1">
                    <a:lumMod val="50000"/>
                  </a:schemeClr>
                </a:solidFill>
                <a:latin typeface="微软雅黑" pitchFamily="34" charset="-122"/>
                <a:ea typeface="微软雅黑" pitchFamily="34" charset="-122"/>
              </a:rPr>
              <a:t>2012</a:t>
            </a:r>
            <a:r>
              <a:rPr lang="zh-CN" altLang="zh-CN" sz="1600" dirty="0" smtClean="0">
                <a:solidFill>
                  <a:schemeClr val="bg1">
                    <a:lumMod val="50000"/>
                  </a:schemeClr>
                </a:solidFill>
                <a:latin typeface="微软雅黑" pitchFamily="34" charset="-122"/>
                <a:ea typeface="微软雅黑" pitchFamily="34" charset="-122"/>
              </a:rPr>
              <a:t>年暑假，对外经济贸易大学“京鸿一瞥”调研团队来到北京市三里屯，开展关于“外籍人员在京职业发展情况与社会融入状况关系”的问卷调查。为提高工作效 率，团队被分为英文组与中文组，分别针对在京工作的外国人和中国人进行调查。两组成员勇敢无畏去挑战，比较好地完成了问卷。调研团队在实践过程中遇到了不少困难，在解决问题的过程中，学生感受到了被人接受与认可的喜悦，学会了通过人的衣着与神色来观察和判断受访者的情况，在与人交流的过程中也慢慢熟悉和学会了沟通技巧，加强了对社会的认识。</a:t>
            </a:r>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4709632" y="345992"/>
            <a:ext cx="3914661" cy="830997"/>
          </a:xfrm>
          <a:prstGeom prst="rect">
            <a:avLst/>
          </a:prstGeom>
          <a:noFill/>
        </p:spPr>
        <p:txBody>
          <a:bodyPr wrap="square" rtlCol="0">
            <a:spAutoFit/>
          </a:bodyPr>
          <a:lstStyle/>
          <a:p>
            <a:r>
              <a:rPr lang="zh-CN" altLang="zh-CN" sz="2400" dirty="0" smtClean="0">
                <a:solidFill>
                  <a:srgbClr val="4EC63A"/>
                </a:solidFill>
                <a:latin typeface="华康俪金黑W8" panose="020B0809000000000000" pitchFamily="49" charset="-122"/>
                <a:ea typeface="华康俪金黑W8" panose="020B0809000000000000" pitchFamily="49" charset="-122"/>
              </a:rPr>
              <a:t>社会实践是激活大学生社会化思维的重要手段</a:t>
            </a:r>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2.jpg"/>
          <p:cNvPicPr>
            <a:picLocks noChangeAspect="1"/>
          </p:cNvPicPr>
          <p:nvPr/>
        </p:nvPicPr>
        <p:blipFill>
          <a:blip r:embed="rId3" cstate="print"/>
          <a:stretch>
            <a:fillRect/>
          </a:stretch>
        </p:blipFill>
        <p:spPr>
          <a:xfrm>
            <a:off x="4716496" y="1399441"/>
            <a:ext cx="4320000" cy="2868000"/>
          </a:xfrm>
          <a:prstGeom prst="rect">
            <a:avLst/>
          </a:prstGeom>
          <a:ln>
            <a:noFill/>
          </a:ln>
          <a:effectLst>
            <a:softEdge rad="112500"/>
          </a:effectLst>
        </p:spPr>
      </p:pic>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11</a:t>
            </a:r>
            <a:endParaRPr lang="zh-CN" altLang="en-US" dirty="0">
              <a:solidFill>
                <a:schemeClr val="bg1"/>
              </a:solidFill>
            </a:endParaRP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10</a:t>
            </a:r>
            <a:endParaRPr lang="zh-CN" altLang="en-US" dirty="0">
              <a:solidFill>
                <a:schemeClr val="bg1"/>
              </a:solidFill>
            </a:endParaRPr>
          </a:p>
        </p:txBody>
      </p:sp>
      <p:sp>
        <p:nvSpPr>
          <p:cNvPr id="7" name="TextBox 6"/>
          <p:cNvSpPr txBox="1"/>
          <p:nvPr/>
        </p:nvSpPr>
        <p:spPr>
          <a:xfrm>
            <a:off x="323528" y="1194301"/>
            <a:ext cx="3914661" cy="4185761"/>
          </a:xfrm>
          <a:prstGeom prst="rect">
            <a:avLst/>
          </a:prstGeom>
          <a:noFill/>
        </p:spPr>
        <p:txBody>
          <a:bodyPr wrap="square" rtlCol="0">
            <a:spAutoFit/>
          </a:bodyPr>
          <a:lstStyle/>
          <a:p>
            <a:r>
              <a:rPr lang="en-US" altLang="zh-CN" sz="1600" b="1" dirty="0" smtClean="0">
                <a:solidFill>
                  <a:srgbClr val="4EC63A"/>
                </a:solidFill>
                <a:latin typeface="华康俪金黑W8" panose="020B0809000000000000" pitchFamily="49" charset="-122"/>
                <a:ea typeface="华康俪金黑W8" panose="020B0809000000000000" pitchFamily="49" charset="-122"/>
              </a:rPr>
              <a:t>【</a:t>
            </a:r>
            <a:r>
              <a:rPr lang="zh-CN" altLang="en-US" sz="1600" b="1" dirty="0" smtClean="0">
                <a:solidFill>
                  <a:srgbClr val="4EC63A"/>
                </a:solidFill>
                <a:latin typeface="华康俪金黑W8" panose="020B0809000000000000" pitchFamily="49" charset="-122"/>
                <a:ea typeface="华康俪金黑W8" panose="020B0809000000000000" pitchFamily="49" charset="-122"/>
              </a:rPr>
              <a:t>参考阅读</a:t>
            </a:r>
            <a:r>
              <a:rPr lang="en-US" altLang="zh-CN" sz="1600" b="1" dirty="0" smtClean="0">
                <a:solidFill>
                  <a:srgbClr val="4EC63A"/>
                </a:solidFill>
                <a:latin typeface="华康俪金黑W8" panose="020B0809000000000000" pitchFamily="49" charset="-122"/>
                <a:ea typeface="华康俪金黑W8" panose="020B0809000000000000" pitchFamily="49" charset="-122"/>
              </a:rPr>
              <a:t>】</a:t>
            </a:r>
          </a:p>
          <a:p>
            <a:r>
              <a:rPr lang="en-US" altLang="zh-CN" sz="1600" dirty="0" smtClean="0">
                <a:solidFill>
                  <a:schemeClr val="bg1">
                    <a:lumMod val="50000"/>
                  </a:schemeClr>
                </a:solidFill>
                <a:latin typeface="微软雅黑" pitchFamily="34" charset="-122"/>
                <a:ea typeface="微软雅黑" pitchFamily="34" charset="-122"/>
              </a:rPr>
              <a:t>2012</a:t>
            </a:r>
            <a:r>
              <a:rPr lang="zh-CN" altLang="zh-CN" sz="1600" dirty="0" smtClean="0">
                <a:solidFill>
                  <a:schemeClr val="bg1">
                    <a:lumMod val="50000"/>
                  </a:schemeClr>
                </a:solidFill>
                <a:latin typeface="微软雅黑" pitchFamily="34" charset="-122"/>
                <a:ea typeface="微软雅黑" pitchFamily="34" charset="-122"/>
              </a:rPr>
              <a:t>年</a:t>
            </a:r>
            <a:r>
              <a:rPr lang="en-US" altLang="zh-CN" sz="1600" dirty="0" smtClean="0">
                <a:solidFill>
                  <a:schemeClr val="bg1">
                    <a:lumMod val="50000"/>
                  </a:schemeClr>
                </a:solidFill>
                <a:latin typeface="微软雅黑" pitchFamily="34" charset="-122"/>
                <a:ea typeface="微软雅黑" pitchFamily="34" charset="-122"/>
              </a:rPr>
              <a:t>7</a:t>
            </a:r>
            <a:r>
              <a:rPr lang="zh-CN" altLang="zh-CN" sz="1600" dirty="0" smtClean="0">
                <a:solidFill>
                  <a:schemeClr val="bg1">
                    <a:lumMod val="50000"/>
                  </a:schemeClr>
                </a:solidFill>
                <a:latin typeface="微软雅黑" pitchFamily="34" charset="-122"/>
                <a:ea typeface="微软雅黑" pitchFamily="34" charset="-122"/>
              </a:rPr>
              <a:t>月，对外经济贸易大学第三届大学生企业社会责任夏令营小队来到北京中法急救医学培训中心进行社会实践。夏令营来到安贞医院，以参观和学习的形式加强对道达尔公司履行社会责任的方式和战略的理解：不仅参观了急救培训中心的全自动仿真模拟实验室，亲身感受了急救培训的操作流程，还听取了中法急救培训中心的概况介绍、参加了中心开展的跨国急救培训合作活动。学习参观结束后，营员们纷纷表示道达尔公司极佳地履行了社会责任，作为当代大学生，营员们也应找到适合自身的领域和方式来承担一份重任。</a:t>
            </a:r>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4709632" y="345992"/>
            <a:ext cx="3914661" cy="1200329"/>
          </a:xfrm>
          <a:prstGeom prst="rect">
            <a:avLst/>
          </a:prstGeom>
          <a:noFill/>
        </p:spPr>
        <p:txBody>
          <a:bodyPr wrap="square" rtlCol="0">
            <a:spAutoFit/>
          </a:bodyPr>
          <a:lstStyle/>
          <a:p>
            <a:r>
              <a:rPr lang="zh-CN" altLang="zh-CN" sz="2400" dirty="0" smtClean="0">
                <a:solidFill>
                  <a:srgbClr val="4EC63A"/>
                </a:solidFill>
                <a:latin typeface="华康俪金黑W8" panose="020B0809000000000000" pitchFamily="49" charset="-122"/>
                <a:ea typeface="华康俪金黑W8" panose="020B0809000000000000" pitchFamily="49" charset="-122"/>
              </a:rPr>
              <a:t>社会实践是培养高素质创新型人才的重要形式</a:t>
            </a: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2.jpg"/>
          <p:cNvPicPr>
            <a:picLocks noChangeAspect="1"/>
          </p:cNvPicPr>
          <p:nvPr/>
        </p:nvPicPr>
        <p:blipFill>
          <a:blip r:embed="rId3" cstate="print"/>
          <a:stretch>
            <a:fillRect/>
          </a:stretch>
        </p:blipFill>
        <p:spPr>
          <a:xfrm>
            <a:off x="4716496" y="1375142"/>
            <a:ext cx="4320000" cy="2996808"/>
          </a:xfrm>
          <a:prstGeom prst="rect">
            <a:avLst/>
          </a:prstGeom>
          <a:ln>
            <a:noFill/>
          </a:ln>
          <a:effectLst>
            <a:softEdge rad="112500"/>
          </a:effectLst>
        </p:spPr>
      </p:pic>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28" y="411510"/>
            <a:ext cx="4176464" cy="1090199"/>
          </a:xfrm>
          <a:prstGeom prst="rect">
            <a:avLst/>
          </a:prstGeom>
          <a:noFill/>
        </p:spPr>
        <p:txBody>
          <a:bodyPr wrap="square" rtlCol="0">
            <a:spAutoFit/>
          </a:bodyPr>
          <a:lstStyle/>
          <a:p>
            <a:r>
              <a:rPr lang="zh-CN" altLang="zh-CN" sz="2400" b="1" dirty="0" smtClean="0">
                <a:solidFill>
                  <a:schemeClr val="bg1"/>
                </a:solidFill>
                <a:latin typeface="华康俪金黑W8" panose="020B0809000000000000" pitchFamily="49" charset="-122"/>
                <a:ea typeface="华康俪金黑W8" panose="020B0809000000000000" pitchFamily="49" charset="-122"/>
              </a:rPr>
              <a:t>大学生社会实践的意义与价值</a:t>
            </a:r>
            <a:endParaRPr lang="en-US" altLang="zh-CN" sz="24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4000" b="1" dirty="0">
              <a:solidFill>
                <a:schemeClr val="bg1"/>
              </a:solidFill>
              <a:latin typeface="华康俪金黑W8" panose="020B0809000000000000" pitchFamily="49" charset="-122"/>
              <a:ea typeface="华康俪金黑W8" panose="020B0809000000000000" pitchFamily="49"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13</a:t>
            </a:r>
            <a:endParaRPr lang="zh-CN" altLang="en-US" dirty="0">
              <a:solidFill>
                <a:schemeClr val="bg1"/>
              </a:solidFill>
            </a:endParaRP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12</a:t>
            </a:r>
            <a:endParaRPr lang="zh-CN" altLang="en-US" dirty="0">
              <a:solidFill>
                <a:schemeClr val="bg1"/>
              </a:solidFill>
            </a:endParaRPr>
          </a:p>
        </p:txBody>
      </p:sp>
      <p:sp>
        <p:nvSpPr>
          <p:cNvPr id="7" name="TextBox 6"/>
          <p:cNvSpPr txBox="1"/>
          <p:nvPr/>
        </p:nvSpPr>
        <p:spPr>
          <a:xfrm>
            <a:off x="323528" y="1368514"/>
            <a:ext cx="3914661" cy="4185761"/>
          </a:xfrm>
          <a:prstGeom prst="rect">
            <a:avLst/>
          </a:prstGeom>
          <a:noFill/>
        </p:spPr>
        <p:txBody>
          <a:bodyPr wrap="square" rtlCol="0">
            <a:spAutoFit/>
          </a:bodyPr>
          <a:lstStyle/>
          <a:p>
            <a:r>
              <a:rPr lang="en-US" altLang="zh-CN" sz="1600" b="1" dirty="0" smtClean="0">
                <a:solidFill>
                  <a:srgbClr val="4EC63A"/>
                </a:solidFill>
                <a:latin typeface="华康俪金黑W8" panose="020B0809000000000000" pitchFamily="49" charset="-122"/>
                <a:ea typeface="华康俪金黑W8" panose="020B0809000000000000" pitchFamily="49" charset="-122"/>
              </a:rPr>
              <a:t>【</a:t>
            </a:r>
            <a:r>
              <a:rPr lang="zh-CN" altLang="en-US" sz="1600" b="1" dirty="0" smtClean="0">
                <a:solidFill>
                  <a:srgbClr val="4EC63A"/>
                </a:solidFill>
                <a:latin typeface="华康俪金黑W8" panose="020B0809000000000000" pitchFamily="49" charset="-122"/>
                <a:ea typeface="华康俪金黑W8" panose="020B0809000000000000" pitchFamily="49" charset="-122"/>
              </a:rPr>
              <a:t>参考阅读</a:t>
            </a:r>
            <a:r>
              <a:rPr lang="en-US" altLang="zh-CN" sz="1600" b="1" dirty="0" smtClean="0">
                <a:solidFill>
                  <a:srgbClr val="4EC63A"/>
                </a:solidFill>
                <a:latin typeface="华康俪金黑W8" panose="020B0809000000000000" pitchFamily="49" charset="-122"/>
                <a:ea typeface="华康俪金黑W8" panose="020B0809000000000000" pitchFamily="49" charset="-122"/>
              </a:rPr>
              <a:t>】</a:t>
            </a:r>
            <a:endParaRPr lang="en-US" altLang="zh-CN" sz="1600" dirty="0" smtClean="0">
              <a:solidFill>
                <a:schemeClr val="bg1">
                  <a:lumMod val="50000"/>
                </a:schemeClr>
              </a:solidFill>
              <a:latin typeface="微软雅黑" pitchFamily="34" charset="-122"/>
              <a:ea typeface="微软雅黑" pitchFamily="34" charset="-122"/>
            </a:endParaRPr>
          </a:p>
          <a:p>
            <a:r>
              <a:rPr lang="en-US" altLang="zh-CN" sz="1600" dirty="0" smtClean="0">
                <a:solidFill>
                  <a:schemeClr val="bg1">
                    <a:lumMod val="50000"/>
                  </a:schemeClr>
                </a:solidFill>
                <a:latin typeface="微软雅黑" pitchFamily="34" charset="-122"/>
                <a:ea typeface="微软雅黑" pitchFamily="34" charset="-122"/>
              </a:rPr>
              <a:t>2012</a:t>
            </a:r>
            <a:r>
              <a:rPr lang="zh-CN" altLang="zh-CN" sz="1600" dirty="0" smtClean="0">
                <a:solidFill>
                  <a:schemeClr val="bg1">
                    <a:lumMod val="50000"/>
                  </a:schemeClr>
                </a:solidFill>
                <a:latin typeface="微软雅黑" pitchFamily="34" charset="-122"/>
                <a:ea typeface="微软雅黑" pitchFamily="34" charset="-122"/>
              </a:rPr>
              <a:t>年暑假，对外经济贸易大学“七彩阳光队”来到太阳村进行社会实践，这是一个无偿代养代教服刑人员未成年子女的民间慈善机构。团队成员和孩子们一起用劳动创造价值，在农田里摘豆角、锄杂草；帮助孩子们学习，在图书室和自习室里解答问题，整理和打扫图书室；在婴儿房里照看</a:t>
            </a:r>
            <a:r>
              <a:rPr lang="en-US" altLang="zh-CN" sz="1600" dirty="0" smtClean="0">
                <a:solidFill>
                  <a:schemeClr val="bg1">
                    <a:lumMod val="50000"/>
                  </a:schemeClr>
                </a:solidFill>
                <a:latin typeface="微软雅黑" pitchFamily="34" charset="-122"/>
                <a:ea typeface="微软雅黑" pitchFamily="34" charset="-122"/>
              </a:rPr>
              <a:t>5</a:t>
            </a:r>
            <a:r>
              <a:rPr lang="zh-CN" altLang="zh-CN" sz="1600" dirty="0" smtClean="0">
                <a:solidFill>
                  <a:schemeClr val="bg1">
                    <a:lumMod val="50000"/>
                  </a:schemeClr>
                </a:solidFill>
                <a:latin typeface="微软雅黑" pitchFamily="34" charset="-122"/>
                <a:ea typeface="微软雅黑" pitchFamily="34" charset="-122"/>
              </a:rPr>
              <a:t>岁以下的孩子……实践团队以自己的付出和努力来帮助孩子们，照亮了他们的方向，使他们受到保护、得到教育，健康快乐地成长。通过实践活动，团队成员的心灵也获得了滋养。</a:t>
            </a: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4709632" y="345992"/>
            <a:ext cx="3914661" cy="1200329"/>
          </a:xfrm>
          <a:prstGeom prst="rect">
            <a:avLst/>
          </a:prstGeom>
          <a:noFill/>
        </p:spPr>
        <p:txBody>
          <a:bodyPr wrap="square" rtlCol="0">
            <a:spAutoFit/>
          </a:bodyPr>
          <a:lstStyle/>
          <a:p>
            <a:r>
              <a:rPr lang="zh-CN" altLang="zh-CN" sz="2400" dirty="0" smtClean="0">
                <a:solidFill>
                  <a:srgbClr val="4EC63A"/>
                </a:solidFill>
                <a:latin typeface="华康俪金黑W8" panose="020B0809000000000000" pitchFamily="49" charset="-122"/>
                <a:ea typeface="华康俪金黑W8" panose="020B0809000000000000" pitchFamily="49" charset="-122"/>
              </a:rPr>
              <a:t>社会实践是推动大学生健康成长成才的必由之路</a:t>
            </a: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2.jpg"/>
          <p:cNvPicPr>
            <a:picLocks noChangeAspect="1"/>
          </p:cNvPicPr>
          <p:nvPr/>
        </p:nvPicPr>
        <p:blipFill>
          <a:blip r:embed="rId3" cstate="print"/>
          <a:stretch>
            <a:fillRect/>
          </a:stretch>
        </p:blipFill>
        <p:spPr>
          <a:xfrm>
            <a:off x="4716496" y="1275606"/>
            <a:ext cx="4320000" cy="3235098"/>
          </a:xfrm>
          <a:prstGeom prst="rect">
            <a:avLst/>
          </a:prstGeom>
          <a:ln>
            <a:noFill/>
          </a:ln>
          <a:effectLst>
            <a:softEdge rad="112500"/>
          </a:effectLst>
        </p:spPr>
      </p:pic>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28" y="411510"/>
            <a:ext cx="4176464" cy="1090199"/>
          </a:xfrm>
          <a:prstGeom prst="rect">
            <a:avLst/>
          </a:prstGeom>
          <a:noFill/>
        </p:spPr>
        <p:txBody>
          <a:bodyPr wrap="square" rtlCol="0">
            <a:spAutoFit/>
          </a:bodyPr>
          <a:lstStyle/>
          <a:p>
            <a:r>
              <a:rPr lang="zh-CN" altLang="zh-CN" sz="2400" b="1" dirty="0" smtClean="0">
                <a:solidFill>
                  <a:schemeClr val="bg1"/>
                </a:solidFill>
                <a:latin typeface="华康俪金黑W8" panose="020B0809000000000000" pitchFamily="49" charset="-122"/>
                <a:ea typeface="华康俪金黑W8" panose="020B0809000000000000" pitchFamily="49" charset="-122"/>
              </a:rPr>
              <a:t>大学生社会实践的意义与价值</a:t>
            </a:r>
            <a:endParaRPr lang="en-US" altLang="zh-CN" sz="24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4000" b="1" dirty="0">
              <a:solidFill>
                <a:schemeClr val="bg1"/>
              </a:solidFill>
              <a:latin typeface="华康俪金黑W8" panose="020B0809000000000000" pitchFamily="49" charset="-122"/>
              <a:ea typeface="华康俪金黑W8" panose="020B0809000000000000" pitchFamily="49" charset="-122"/>
            </a:endParaRPr>
          </a:p>
        </p:txBody>
      </p:sp>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15</a:t>
            </a:r>
            <a:endParaRPr lang="zh-CN" altLang="en-US" dirty="0">
              <a:solidFill>
                <a:schemeClr val="bg1"/>
              </a:solidFill>
            </a:endParaRP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14</a:t>
            </a:r>
            <a:endParaRPr lang="zh-CN" altLang="en-US" dirty="0">
              <a:solidFill>
                <a:schemeClr val="bg1"/>
              </a:solidFill>
            </a:endParaRPr>
          </a:p>
        </p:txBody>
      </p:sp>
      <p:sp>
        <p:nvSpPr>
          <p:cNvPr id="7" name="TextBox 6"/>
          <p:cNvSpPr txBox="1"/>
          <p:nvPr/>
        </p:nvSpPr>
        <p:spPr>
          <a:xfrm>
            <a:off x="323528" y="1368514"/>
            <a:ext cx="3914661" cy="4185761"/>
          </a:xfrm>
          <a:prstGeom prst="rect">
            <a:avLst/>
          </a:prstGeom>
          <a:noFill/>
        </p:spPr>
        <p:txBody>
          <a:bodyPr wrap="square" rtlCol="0">
            <a:spAutoFit/>
          </a:bodyPr>
          <a:lstStyle/>
          <a:p>
            <a:r>
              <a:rPr lang="en-US" altLang="zh-CN" sz="1600" b="1" dirty="0" smtClean="0">
                <a:solidFill>
                  <a:srgbClr val="4EC63A"/>
                </a:solidFill>
                <a:latin typeface="华康俪金黑W8" panose="020B0809000000000000" pitchFamily="49" charset="-122"/>
                <a:ea typeface="华康俪金黑W8" panose="020B0809000000000000" pitchFamily="49" charset="-122"/>
              </a:rPr>
              <a:t>【</a:t>
            </a:r>
            <a:r>
              <a:rPr lang="zh-CN" altLang="en-US" sz="1600" b="1" dirty="0" smtClean="0">
                <a:solidFill>
                  <a:srgbClr val="4EC63A"/>
                </a:solidFill>
                <a:latin typeface="华康俪金黑W8" panose="020B0809000000000000" pitchFamily="49" charset="-122"/>
                <a:ea typeface="华康俪金黑W8" panose="020B0809000000000000" pitchFamily="49" charset="-122"/>
              </a:rPr>
              <a:t>参考阅读</a:t>
            </a:r>
            <a:r>
              <a:rPr lang="en-US" altLang="zh-CN" sz="1600" b="1" dirty="0" smtClean="0">
                <a:solidFill>
                  <a:srgbClr val="4EC63A"/>
                </a:solidFill>
                <a:latin typeface="华康俪金黑W8" panose="020B0809000000000000" pitchFamily="49" charset="-122"/>
                <a:ea typeface="华康俪金黑W8" panose="020B0809000000000000" pitchFamily="49" charset="-122"/>
              </a:rPr>
              <a:t>】</a:t>
            </a:r>
          </a:p>
          <a:p>
            <a:r>
              <a:rPr lang="en-US" altLang="zh-CN" sz="1600" dirty="0" smtClean="0">
                <a:solidFill>
                  <a:schemeClr val="bg1">
                    <a:lumMod val="50000"/>
                  </a:schemeClr>
                </a:solidFill>
                <a:latin typeface="微软雅黑" pitchFamily="34" charset="-122"/>
                <a:ea typeface="微软雅黑" pitchFamily="34" charset="-122"/>
              </a:rPr>
              <a:t>2012</a:t>
            </a:r>
            <a:r>
              <a:rPr lang="zh-CN" altLang="zh-CN" sz="1600" dirty="0" smtClean="0">
                <a:solidFill>
                  <a:schemeClr val="bg1">
                    <a:lumMod val="50000"/>
                  </a:schemeClr>
                </a:solidFill>
                <a:latin typeface="微软雅黑" pitchFamily="34" charset="-122"/>
                <a:ea typeface="微软雅黑" pitchFamily="34" charset="-122"/>
              </a:rPr>
              <a:t>年</a:t>
            </a:r>
            <a:r>
              <a:rPr lang="en-US" altLang="zh-CN" sz="1600" dirty="0" smtClean="0">
                <a:solidFill>
                  <a:schemeClr val="bg1">
                    <a:lumMod val="50000"/>
                  </a:schemeClr>
                </a:solidFill>
                <a:latin typeface="微软雅黑" pitchFamily="34" charset="-122"/>
                <a:ea typeface="微软雅黑" pitchFamily="34" charset="-122"/>
              </a:rPr>
              <a:t>7</a:t>
            </a:r>
            <a:r>
              <a:rPr lang="zh-CN" altLang="zh-CN" sz="1600" dirty="0" smtClean="0">
                <a:solidFill>
                  <a:schemeClr val="bg1">
                    <a:lumMod val="50000"/>
                  </a:schemeClr>
                </a:solidFill>
                <a:latin typeface="微软雅黑" pitchFamily="34" charset="-122"/>
                <a:ea typeface="微软雅黑" pitchFamily="34" charset="-122"/>
              </a:rPr>
              <a:t>月，对外经济贸易大学小微企业贷款实践团面向大连吉林银行以及大连部分中小型企业展开调研，调查中既包含该银行、企业的高层人士，也包含普通员工。调研方式采取参观并收集资料、问卷调查、一对一采访等多种形式，针对“为什么小微企业融资难”、“小微企业在贷款中受到的诸多歧视”、“中央对小微企业贷款的扶持力度”等进行调查分析，收集及时性信息，提取可靠数据，并提出相关意见和建议，充分发挥了专业优势，同时，密切了我校与地方企业的联系。</a:t>
            </a: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4709632" y="345992"/>
            <a:ext cx="3914661" cy="1200329"/>
          </a:xfrm>
          <a:prstGeom prst="rect">
            <a:avLst/>
          </a:prstGeom>
          <a:noFill/>
        </p:spPr>
        <p:txBody>
          <a:bodyPr wrap="square" rtlCol="0">
            <a:spAutoFit/>
          </a:bodyPr>
          <a:lstStyle/>
          <a:p>
            <a:r>
              <a:rPr lang="zh-CN" altLang="zh-CN" sz="2400" dirty="0" smtClean="0">
                <a:solidFill>
                  <a:srgbClr val="4EC63A"/>
                </a:solidFill>
                <a:latin typeface="华康俪金黑W8" panose="020B0809000000000000" pitchFamily="49" charset="-122"/>
                <a:ea typeface="华康俪金黑W8" panose="020B0809000000000000" pitchFamily="49" charset="-122"/>
              </a:rPr>
              <a:t>社会实践是提升高校社会服务水平的重要渠道</a:t>
            </a: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28" y="411510"/>
            <a:ext cx="4176464" cy="1090199"/>
          </a:xfrm>
          <a:prstGeom prst="rect">
            <a:avLst/>
          </a:prstGeom>
          <a:noFill/>
        </p:spPr>
        <p:txBody>
          <a:bodyPr wrap="square" rtlCol="0">
            <a:spAutoFit/>
          </a:bodyPr>
          <a:lstStyle/>
          <a:p>
            <a:r>
              <a:rPr lang="zh-CN" altLang="zh-CN" sz="2400" b="1" dirty="0" smtClean="0">
                <a:solidFill>
                  <a:schemeClr val="bg1"/>
                </a:solidFill>
                <a:latin typeface="华康俪金黑W8" panose="020B0809000000000000" pitchFamily="49" charset="-122"/>
                <a:ea typeface="华康俪金黑W8" panose="020B0809000000000000" pitchFamily="49" charset="-122"/>
              </a:rPr>
              <a:t>大学生社会实践的意义与价值</a:t>
            </a:r>
            <a:endParaRPr lang="en-US" altLang="zh-CN" sz="2400" b="1" dirty="0" smtClean="0">
              <a:solidFill>
                <a:schemeClr val="bg1"/>
              </a:solidFill>
              <a:latin typeface="华康俪金黑W8" panose="020B0809000000000000" pitchFamily="49" charset="-122"/>
              <a:ea typeface="华康俪金黑W8" panose="020B0809000000000000" pitchFamily="49" charset="-122"/>
            </a:endParaRPr>
          </a:p>
          <a:p>
            <a:endParaRPr lang="en-US" altLang="zh-CN" sz="4000" b="1" dirty="0">
              <a:solidFill>
                <a:schemeClr val="bg1"/>
              </a:solidFill>
              <a:latin typeface="华康俪金黑W8" panose="020B0809000000000000" pitchFamily="49" charset="-122"/>
              <a:ea typeface="华康俪金黑W8" panose="020B0809000000000000" pitchFamily="49" charset="-122"/>
            </a:endParaRPr>
          </a:p>
        </p:txBody>
      </p:sp>
      <p:pic>
        <p:nvPicPr>
          <p:cNvPr id="14338" name="Picture 2" descr="公司会议室中采访"/>
          <p:cNvPicPr>
            <a:picLocks noChangeAspect="1" noChangeArrowheads="1"/>
          </p:cNvPicPr>
          <p:nvPr/>
        </p:nvPicPr>
        <p:blipFill>
          <a:blip r:embed="rId3" cstate="print"/>
          <a:srcRect/>
          <a:stretch>
            <a:fillRect/>
          </a:stretch>
        </p:blipFill>
        <p:spPr bwMode="auto">
          <a:xfrm>
            <a:off x="4716016" y="1293608"/>
            <a:ext cx="4248472" cy="3186354"/>
          </a:xfrm>
          <a:prstGeom prst="rect">
            <a:avLst/>
          </a:prstGeom>
          <a:ln>
            <a:noFill/>
          </a:ln>
          <a:effectLst>
            <a:softEdge rad="112500"/>
          </a:effectLst>
        </p:spPr>
      </p:pic>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4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09826" y="99645"/>
            <a:ext cx="4406400" cy="1103953"/>
          </a:xfrm>
          <a:prstGeom prst="rect">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8210502" y="4463894"/>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604369" y="4655594"/>
            <a:ext cx="648072" cy="369332"/>
          </a:xfrm>
          <a:prstGeom prst="rect">
            <a:avLst/>
          </a:prstGeom>
          <a:noFill/>
        </p:spPr>
        <p:txBody>
          <a:bodyPr wrap="square" rtlCol="0">
            <a:spAutoFit/>
          </a:bodyPr>
          <a:lstStyle/>
          <a:p>
            <a:r>
              <a:rPr lang="en-US" altLang="zh-CN" dirty="0" smtClean="0">
                <a:solidFill>
                  <a:schemeClr val="bg1"/>
                </a:solidFill>
              </a:rPr>
              <a:t>17</a:t>
            </a:r>
          </a:p>
        </p:txBody>
      </p:sp>
      <p:sp>
        <p:nvSpPr>
          <p:cNvPr id="65" name="等腰三角形 64"/>
          <p:cNvSpPr/>
          <p:nvPr/>
        </p:nvSpPr>
        <p:spPr>
          <a:xfrm flipH="1">
            <a:off x="79414" y="4466798"/>
            <a:ext cx="827583" cy="596853"/>
          </a:xfrm>
          <a:prstGeom prst="triangle">
            <a:avLst>
              <a:gd name="adj" fmla="val 100000"/>
            </a:avLst>
          </a:prstGeom>
          <a:solidFill>
            <a:srgbClr val="4E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23305" y="4679445"/>
            <a:ext cx="648072" cy="369332"/>
          </a:xfrm>
          <a:prstGeom prst="rect">
            <a:avLst/>
          </a:prstGeom>
          <a:noFill/>
        </p:spPr>
        <p:txBody>
          <a:bodyPr wrap="square" rtlCol="0">
            <a:spAutoFit/>
          </a:bodyPr>
          <a:lstStyle/>
          <a:p>
            <a:r>
              <a:rPr lang="en-US" altLang="zh-CN" dirty="0" smtClean="0">
                <a:solidFill>
                  <a:schemeClr val="bg1"/>
                </a:solidFill>
              </a:rPr>
              <a:t>16</a:t>
            </a:r>
            <a:endParaRPr lang="zh-CN" altLang="en-US" dirty="0">
              <a:solidFill>
                <a:schemeClr val="bg1"/>
              </a:solidFill>
            </a:endParaRPr>
          </a:p>
        </p:txBody>
      </p:sp>
      <p:sp>
        <p:nvSpPr>
          <p:cNvPr id="4" name="TextBox 3"/>
          <p:cNvSpPr txBox="1"/>
          <p:nvPr/>
        </p:nvSpPr>
        <p:spPr>
          <a:xfrm>
            <a:off x="395536" y="411510"/>
            <a:ext cx="4032448" cy="830997"/>
          </a:xfrm>
          <a:prstGeom prst="rect">
            <a:avLst/>
          </a:prstGeom>
          <a:noFill/>
        </p:spPr>
        <p:txBody>
          <a:bodyPr wrap="square" rtlCol="0">
            <a:spAutoFit/>
          </a:bodyPr>
          <a:lstStyle/>
          <a:p>
            <a:r>
              <a:rPr lang="zh-CN" altLang="zh-CN" sz="2400" b="1" dirty="0" smtClean="0">
                <a:solidFill>
                  <a:schemeClr val="bg1"/>
                </a:solidFill>
                <a:latin typeface="华康俪金黑W8" panose="020B0809000000000000" pitchFamily="49" charset="-122"/>
                <a:ea typeface="华康俪金黑W8" panose="020B0809000000000000" pitchFamily="49" charset="-122"/>
              </a:rPr>
              <a:t>国内外大学生社会实践概览</a:t>
            </a:r>
          </a:p>
          <a:p>
            <a:endParaRPr lang="en-US" altLang="zh-CN" sz="2400" b="1" dirty="0">
              <a:solidFill>
                <a:schemeClr val="bg1"/>
              </a:solidFill>
              <a:latin typeface="华康俪金黑W8" panose="020B0809000000000000" pitchFamily="49" charset="-122"/>
              <a:ea typeface="华康俪金黑W8" panose="020B0809000000000000" pitchFamily="49" charset="-122"/>
            </a:endParaRPr>
          </a:p>
        </p:txBody>
      </p:sp>
      <p:sp>
        <p:nvSpPr>
          <p:cNvPr id="7" name="TextBox 6"/>
          <p:cNvSpPr txBox="1"/>
          <p:nvPr/>
        </p:nvSpPr>
        <p:spPr>
          <a:xfrm>
            <a:off x="323528" y="1368514"/>
            <a:ext cx="3914661" cy="3323987"/>
          </a:xfrm>
          <a:prstGeom prst="rect">
            <a:avLst/>
          </a:prstGeom>
          <a:noFill/>
        </p:spPr>
        <p:txBody>
          <a:bodyPr wrap="square" rtlCol="0">
            <a:spAutoFit/>
          </a:bodyPr>
          <a:lstStyle/>
          <a:p>
            <a:endParaRPr lang="en-US" altLang="zh-CN" sz="2000" b="1" dirty="0" smtClean="0">
              <a:solidFill>
                <a:srgbClr val="4EC63A"/>
              </a:solidFill>
              <a:latin typeface="微软雅黑" pitchFamily="34" charset="-122"/>
              <a:ea typeface="微软雅黑" pitchFamily="34" charset="-122"/>
            </a:endParaRPr>
          </a:p>
          <a:p>
            <a:endParaRPr lang="en-US" altLang="zh-CN" sz="2000" b="1" dirty="0" smtClean="0">
              <a:solidFill>
                <a:srgbClr val="4EC63A"/>
              </a:solidFill>
              <a:latin typeface="微软雅黑" pitchFamily="34" charset="-122"/>
              <a:ea typeface="微软雅黑" pitchFamily="34" charset="-122"/>
            </a:endParaRPr>
          </a:p>
          <a:p>
            <a:r>
              <a:rPr lang="zh-CN" altLang="zh-CN" sz="1600" dirty="0" smtClean="0">
                <a:solidFill>
                  <a:schemeClr val="bg1">
                    <a:lumMod val="50000"/>
                  </a:schemeClr>
                </a:solidFill>
                <a:latin typeface="微软雅黑" pitchFamily="34" charset="-122"/>
                <a:ea typeface="微软雅黑" pitchFamily="34" charset="-122"/>
              </a:rPr>
              <a:t>社会实践是高等教育的重要组成部分，是全面贯彻党和国家的教育方针、培养社会主义事业合格人才的必要途径。随着改革开放的不断深入，高校大学生社会实践活动从萌芽、逐步兴起、走向规范迈向了蓬勃发展的阶段。</a:t>
            </a:r>
          </a:p>
          <a:p>
            <a:endParaRPr lang="zh-CN" altLang="zh-CN" sz="1600" dirty="0" smtClean="0">
              <a:solidFill>
                <a:schemeClr val="bg1">
                  <a:lumMod val="50000"/>
                </a:schemeClr>
              </a:solidFill>
              <a:latin typeface="微软雅黑" pitchFamily="34" charset="-122"/>
              <a:ea typeface="微软雅黑" pitchFamily="34" charset="-122"/>
            </a:endParaRPr>
          </a:p>
          <a:p>
            <a:endParaRPr lang="zh-CN" altLang="en-US" sz="1600" dirty="0" smtClean="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zh-CN" altLang="en-US" sz="1400" dirty="0">
              <a:solidFill>
                <a:schemeClr val="bg1">
                  <a:lumMod val="50000"/>
                </a:schemeClr>
              </a:solidFill>
              <a:latin typeface="微软雅黑" pitchFamily="34" charset="-122"/>
              <a:ea typeface="微软雅黑" pitchFamily="34" charset="-122"/>
            </a:endParaRPr>
          </a:p>
          <a:p>
            <a:endParaRPr lang="en-US" altLang="zh-CN" sz="1400" dirty="0" smtClean="0">
              <a:solidFill>
                <a:schemeClr val="bg1">
                  <a:lumMod val="50000"/>
                </a:schemeClr>
              </a:solidFill>
              <a:latin typeface="微软雅黑" pitchFamily="34" charset="-122"/>
              <a:ea typeface="微软雅黑" pitchFamily="34" charset="-122"/>
            </a:endParaRPr>
          </a:p>
        </p:txBody>
      </p:sp>
      <p:sp>
        <p:nvSpPr>
          <p:cNvPr id="45" name="TextBox 44"/>
          <p:cNvSpPr txBox="1"/>
          <p:nvPr/>
        </p:nvSpPr>
        <p:spPr>
          <a:xfrm>
            <a:off x="4997664" y="411510"/>
            <a:ext cx="4254856" cy="1200329"/>
          </a:xfrm>
          <a:prstGeom prst="rect">
            <a:avLst/>
          </a:prstGeom>
          <a:noFill/>
        </p:spPr>
        <p:txBody>
          <a:bodyPr wrap="square" rtlCol="0">
            <a:spAutoFit/>
          </a:bodyPr>
          <a:lstStyle/>
          <a:p>
            <a:r>
              <a:rPr lang="zh-CN" altLang="zh-CN" sz="2400" dirty="0" smtClean="0">
                <a:solidFill>
                  <a:srgbClr val="4EC63A"/>
                </a:solidFill>
                <a:latin typeface="华康俪金黑W8" panose="020B0809000000000000" pitchFamily="49" charset="-122"/>
                <a:ea typeface="华康俪金黑W8" panose="020B0809000000000000" pitchFamily="49" charset="-122"/>
              </a:rPr>
              <a:t>国内大学生社会实践发展历程</a:t>
            </a: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a:p>
            <a:endParaRPr lang="en-US" altLang="zh-CN" sz="2400" dirty="0" smtClean="0">
              <a:solidFill>
                <a:srgbClr val="4EC63A"/>
              </a:solidFill>
              <a:latin typeface="华康俪金黑W8" panose="020B0809000000000000" pitchFamily="49" charset="-122"/>
              <a:ea typeface="华康俪金黑W8" panose="020B0809000000000000" pitchFamily="49" charset="-122"/>
            </a:endParaRPr>
          </a:p>
        </p:txBody>
      </p:sp>
      <p:sp>
        <p:nvSpPr>
          <p:cNvPr id="2" name="椭圆 1"/>
          <p:cNvSpPr/>
          <p:nvPr/>
        </p:nvSpPr>
        <p:spPr>
          <a:xfrm>
            <a:off x="-324544" y="265932"/>
            <a:ext cx="771377" cy="7713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580112" y="1203598"/>
            <a:ext cx="3456384" cy="0"/>
          </a:xfrm>
          <a:prstGeom prst="line">
            <a:avLst/>
          </a:prstGeom>
          <a:ln w="50800">
            <a:solidFill>
              <a:srgbClr val="4EC63A"/>
            </a:solidFill>
          </a:ln>
        </p:spPr>
        <p:style>
          <a:lnRef idx="1">
            <a:schemeClr val="accent1"/>
          </a:lnRef>
          <a:fillRef idx="0">
            <a:schemeClr val="accent1"/>
          </a:fillRef>
          <a:effectRef idx="0">
            <a:schemeClr val="accent1"/>
          </a:effectRef>
          <a:fontRef idx="minor">
            <a:schemeClr val="tx1"/>
          </a:fontRef>
        </p:style>
      </p:cxnSp>
      <p:graphicFrame>
        <p:nvGraphicFramePr>
          <p:cNvPr id="15" name="图示 14"/>
          <p:cNvGraphicFramePr/>
          <p:nvPr/>
        </p:nvGraphicFramePr>
        <p:xfrm>
          <a:off x="5580112" y="1275606"/>
          <a:ext cx="3312368"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01994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7" grpId="0"/>
      <p:bldP spid="4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1868</TotalTime>
  <Words>6266</Words>
  <Application>Microsoft Office PowerPoint</Application>
  <PresentationFormat>全屏显示(16:9)</PresentationFormat>
  <Paragraphs>990</Paragraphs>
  <Slides>46</Slides>
  <Notes>46</Notes>
  <HiddenSlides>0</HiddenSlides>
  <MMClips>0</MMClips>
  <ScaleCrop>false</ScaleCrop>
  <HeadingPairs>
    <vt:vector size="4" baseType="variant">
      <vt:variant>
        <vt:lpstr>主题</vt:lpstr>
      </vt:variant>
      <vt:variant>
        <vt:i4>2</vt:i4>
      </vt:variant>
      <vt:variant>
        <vt:lpstr>幻灯片标题</vt:lpstr>
      </vt:variant>
      <vt:variant>
        <vt:i4>46</vt:i4>
      </vt:variant>
    </vt:vector>
  </HeadingPairs>
  <TitlesOfParts>
    <vt:vector size="48" baseType="lpstr">
      <vt:lpstr>Office 主题​​</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Alva</dc:creator>
  <cp:lastModifiedBy>s</cp:lastModifiedBy>
  <cp:revision>175</cp:revision>
  <dcterms:created xsi:type="dcterms:W3CDTF">2012-11-20T08:12:16Z</dcterms:created>
  <dcterms:modified xsi:type="dcterms:W3CDTF">2014-05-02T03:55:14Z</dcterms:modified>
</cp:coreProperties>
</file>